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Lst>
  <p:notesMasterIdLst>
    <p:notesMasterId r:id="rId23"/>
  </p:notesMasterIdLst>
  <p:sldIdLst>
    <p:sldId id="288" r:id="rId5"/>
    <p:sldId id="290" r:id="rId6"/>
    <p:sldId id="291" r:id="rId7"/>
    <p:sldId id="292" r:id="rId8"/>
    <p:sldId id="293" r:id="rId9"/>
    <p:sldId id="294" r:id="rId10"/>
    <p:sldId id="295" r:id="rId11"/>
    <p:sldId id="348" r:id="rId12"/>
    <p:sldId id="296" r:id="rId13"/>
    <p:sldId id="297" r:id="rId14"/>
    <p:sldId id="343" r:id="rId15"/>
    <p:sldId id="346" r:id="rId16"/>
    <p:sldId id="347" r:id="rId17"/>
    <p:sldId id="306" r:id="rId18"/>
    <p:sldId id="302" r:id="rId19"/>
    <p:sldId id="307" r:id="rId20"/>
    <p:sldId id="308" r:id="rId21"/>
    <p:sldId id="34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BF6B4D-634D-DCE8-B7D4-A456CEA872AC}" name="Smith, Mike (Corporate)" initials="S(" userId="S::mike.smith2@staffordshire.gov.uk::20e61e6b-d12b-4ce6-80b4-94eefed106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59" autoAdjust="0"/>
    <p:restoredTop sz="84076" autoAdjust="0"/>
  </p:normalViewPr>
  <p:slideViewPr>
    <p:cSldViewPr snapToGrid="0">
      <p:cViewPr varScale="1">
        <p:scale>
          <a:sx n="92" d="100"/>
          <a:sy n="92" d="100"/>
        </p:scale>
        <p:origin x="15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52BBD-CA52-4570-A06C-2F4E98579082}" type="datetimeFigureOut">
              <a:t>8/23/2024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AAECCF-A2BC-4CE0-A992-AEC1194AA242}" type="slidenum">
              <a:t>‹#›</a:t>
            </a:fld>
            <a:endParaRPr lang="en-GB"/>
          </a:p>
        </p:txBody>
      </p:sp>
    </p:spTree>
    <p:extLst>
      <p:ext uri="{BB962C8B-B14F-4D97-AF65-F5344CB8AC3E}">
        <p14:creationId xmlns:p14="http://schemas.microsoft.com/office/powerpoint/2010/main" val="1324935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Image">
    <p:bg>
      <p:bgPr>
        <a:solidFill>
          <a:srgbClr val="22326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2D008-3342-7045-AE64-EB422AFF43DE}"/>
              </a:ext>
            </a:extLst>
          </p:cNvPr>
          <p:cNvPicPr>
            <a:picLocks noChangeAspect="1"/>
          </p:cNvPicPr>
          <p:nvPr userDrawn="1"/>
        </p:nvPicPr>
        <p:blipFill>
          <a:blip r:embed="rId2"/>
          <a:stretch>
            <a:fillRect/>
          </a:stretch>
        </p:blipFill>
        <p:spPr>
          <a:xfrm>
            <a:off x="1139826" y="693365"/>
            <a:ext cx="2145834" cy="500062"/>
          </a:xfrm>
          <a:prstGeom prst="rect">
            <a:avLst/>
          </a:prstGeom>
        </p:spPr>
      </p:pic>
      <p:sp>
        <p:nvSpPr>
          <p:cNvPr id="3" name="Chevron 2">
            <a:extLst>
              <a:ext uri="{FF2B5EF4-FFF2-40B4-BE49-F238E27FC236}">
                <a16:creationId xmlns:a16="http://schemas.microsoft.com/office/drawing/2014/main" id="{695CA117-30A1-3D48-AD94-E7DE2FBA6A9A}"/>
              </a:ext>
            </a:extLst>
          </p:cNvPr>
          <p:cNvSpPr/>
          <p:nvPr userDrawn="1"/>
        </p:nvSpPr>
        <p:spPr>
          <a:xfrm rot="16200000">
            <a:off x="3918842" y="-1402670"/>
            <a:ext cx="4336474" cy="12187455"/>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blipFill dpi="0" rotWithShape="0">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811338" y="1854199"/>
            <a:ext cx="8713787" cy="946151"/>
          </a:xfrm>
        </p:spPr>
        <p:txBody>
          <a:bodyPr lIns="0" tIns="0" rIns="0" bIns="0" anchor="t">
            <a:normAutofit/>
          </a:bodyPr>
          <a:lstStyle>
            <a:lvl1pPr algn="l">
              <a:defRPr sz="5400" b="1" i="0">
                <a:solidFill>
                  <a:schemeClr val="bg1"/>
                </a:solidFill>
                <a:latin typeface="Avenir Black" panose="02000503020000020003" pitchFamily="2" charset="0"/>
              </a:defRPr>
            </a:lvl1pPr>
          </a:lstStyle>
          <a:p>
            <a:r>
              <a:rPr lang="en-GB" dirty="0"/>
              <a:t>Click to add title</a:t>
            </a:r>
            <a:endParaRPr lang="en-US" dirty="0"/>
          </a:p>
        </p:txBody>
      </p:sp>
      <p:sp>
        <p:nvSpPr>
          <p:cNvPr id="15" name="Text Placeholder 14">
            <a:extLst>
              <a:ext uri="{FF2B5EF4-FFF2-40B4-BE49-F238E27FC236}">
                <a16:creationId xmlns:a16="http://schemas.microsoft.com/office/drawing/2014/main" id="{F00F08E7-4D25-0C44-9AD0-39FC34248D47}"/>
              </a:ext>
            </a:extLst>
          </p:cNvPr>
          <p:cNvSpPr>
            <a:spLocks noGrp="1"/>
          </p:cNvSpPr>
          <p:nvPr>
            <p:ph type="body" sz="quarter" idx="10" hasCustomPrompt="1"/>
          </p:nvPr>
        </p:nvSpPr>
        <p:spPr>
          <a:xfrm>
            <a:off x="1811338" y="3338953"/>
            <a:ext cx="3656012" cy="286471"/>
          </a:xfrm>
        </p:spPr>
        <p:txBody>
          <a:bodyPr lIns="36000" tIns="36000" rIns="36000" bIns="36000">
            <a:noAutofit/>
          </a:bodyPr>
          <a:lstStyle>
            <a:lvl1pPr marL="0" indent="0">
              <a:lnSpc>
                <a:spcPct val="100000"/>
              </a:lnSpc>
              <a:spcBef>
                <a:spcPts val="0"/>
              </a:spcBef>
              <a:buFontTx/>
              <a:buNone/>
              <a:defRPr sz="1200">
                <a:solidFill>
                  <a:schemeClr val="bg1"/>
                </a:solidFill>
              </a:defRPr>
            </a:lvl1pPr>
            <a:lvl2pPr marL="457200" indent="0">
              <a:buFontTx/>
              <a:buNone/>
              <a:defRPr sz="1200">
                <a:solidFill>
                  <a:schemeClr val="bg1"/>
                </a:solidFill>
              </a:defRPr>
            </a:lvl2pPr>
            <a:lvl3pPr marL="914400" indent="0">
              <a:buFontTx/>
              <a:buNone/>
              <a:defRPr sz="1200">
                <a:solidFill>
                  <a:schemeClr val="bg1"/>
                </a:solidFill>
              </a:defRPr>
            </a:lvl3pPr>
            <a:lvl4pPr marL="1371600" indent="0">
              <a:buFontTx/>
              <a:buNone/>
              <a:defRPr sz="1200">
                <a:solidFill>
                  <a:schemeClr val="bg1"/>
                </a:solidFill>
              </a:defRPr>
            </a:lvl4pPr>
            <a:lvl5pPr marL="1828800" indent="0">
              <a:buFontTx/>
              <a:buNone/>
              <a:defRPr sz="1200">
                <a:solidFill>
                  <a:schemeClr val="bg1"/>
                </a:solidFill>
              </a:defRPr>
            </a:lvl5pPr>
          </a:lstStyle>
          <a:p>
            <a:pPr lvl="0"/>
            <a:r>
              <a:rPr lang="en-GB" dirty="0"/>
              <a:t>Click to add author</a:t>
            </a:r>
            <a:endParaRPr lang="en-US" dirty="0"/>
          </a:p>
        </p:txBody>
      </p:sp>
      <p:sp>
        <p:nvSpPr>
          <p:cNvPr id="20" name="Text Placeholder 14">
            <a:extLst>
              <a:ext uri="{FF2B5EF4-FFF2-40B4-BE49-F238E27FC236}">
                <a16:creationId xmlns:a16="http://schemas.microsoft.com/office/drawing/2014/main" id="{0C1DC898-789C-B443-8C74-878DF5F3C21F}"/>
              </a:ext>
            </a:extLst>
          </p:cNvPr>
          <p:cNvSpPr>
            <a:spLocks noGrp="1"/>
          </p:cNvSpPr>
          <p:nvPr>
            <p:ph type="body" sz="quarter" idx="11" hasCustomPrompt="1"/>
          </p:nvPr>
        </p:nvSpPr>
        <p:spPr>
          <a:xfrm>
            <a:off x="1811338" y="3716247"/>
            <a:ext cx="3656011" cy="286471"/>
          </a:xfrm>
        </p:spPr>
        <p:txBody>
          <a:bodyPr lIns="36000" tIns="36000" rIns="36000" bIns="36000">
            <a:noAutofit/>
          </a:bodyPr>
          <a:lstStyle>
            <a:lvl1pPr marL="0" indent="0">
              <a:lnSpc>
                <a:spcPct val="100000"/>
              </a:lnSpc>
              <a:spcBef>
                <a:spcPts val="0"/>
              </a:spcBef>
              <a:buFontTx/>
              <a:buNone/>
              <a:defRPr sz="1200">
                <a:solidFill>
                  <a:schemeClr val="bg1"/>
                </a:solidFill>
              </a:defRPr>
            </a:lvl1pPr>
            <a:lvl2pPr marL="457200" indent="0">
              <a:buFontTx/>
              <a:buNone/>
              <a:defRPr sz="1200">
                <a:solidFill>
                  <a:schemeClr val="bg1"/>
                </a:solidFill>
              </a:defRPr>
            </a:lvl2pPr>
            <a:lvl3pPr marL="914400" indent="0">
              <a:buFontTx/>
              <a:buNone/>
              <a:defRPr sz="1200">
                <a:solidFill>
                  <a:schemeClr val="bg1"/>
                </a:solidFill>
              </a:defRPr>
            </a:lvl3pPr>
            <a:lvl4pPr marL="1371600" indent="0">
              <a:buFontTx/>
              <a:buNone/>
              <a:defRPr sz="1200">
                <a:solidFill>
                  <a:schemeClr val="bg1"/>
                </a:solidFill>
              </a:defRPr>
            </a:lvl4pPr>
            <a:lvl5pPr marL="1828800" indent="0">
              <a:buFontTx/>
              <a:buNone/>
              <a:defRPr sz="1200">
                <a:solidFill>
                  <a:schemeClr val="bg1"/>
                </a:solidFill>
              </a:defRPr>
            </a:lvl5pPr>
          </a:lstStyle>
          <a:p>
            <a:pPr lvl="0"/>
            <a:r>
              <a:rPr lang="en-GB" dirty="0"/>
              <a:t>Click to add date</a:t>
            </a:r>
            <a:endParaRPr lang="en-US" dirty="0"/>
          </a:p>
        </p:txBody>
      </p:sp>
      <p:sp>
        <p:nvSpPr>
          <p:cNvPr id="21" name="Subtitle 2">
            <a:extLst>
              <a:ext uri="{FF2B5EF4-FFF2-40B4-BE49-F238E27FC236}">
                <a16:creationId xmlns:a16="http://schemas.microsoft.com/office/drawing/2014/main" id="{1F2FFCD7-527B-DA4F-9339-2D0646B865F7}"/>
              </a:ext>
            </a:extLst>
          </p:cNvPr>
          <p:cNvSpPr>
            <a:spLocks noGrp="1"/>
          </p:cNvSpPr>
          <p:nvPr>
            <p:ph type="subTitle" idx="1" hasCustomPrompt="1"/>
          </p:nvPr>
        </p:nvSpPr>
        <p:spPr>
          <a:xfrm>
            <a:off x="1811338" y="2790825"/>
            <a:ext cx="8713787" cy="546833"/>
          </a:xfrm>
        </p:spPr>
        <p:txBody>
          <a:bodyPr lIns="36000" tIns="36000" rIns="36000" bIns="36000">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3814469121"/>
      </p:ext>
    </p:extLst>
  </p:cSld>
  <p:clrMapOvr>
    <a:masterClrMapping/>
  </p:clrMapOvr>
  <p:extLst>
    <p:ext uri="{DCECCB84-F9BA-43D5-87BE-67443E8EF086}">
      <p15:sldGuideLst xmlns:p15="http://schemas.microsoft.com/office/powerpoint/2012/main">
        <p15:guide id="1" pos="3840">
          <p15:clr>
            <a:srgbClr val="FBAE40"/>
          </p15:clr>
        </p15:guide>
        <p15:guide id="2" pos="1141">
          <p15:clr>
            <a:srgbClr val="FBAE40"/>
          </p15:clr>
        </p15:guide>
        <p15:guide id="3" pos="6630">
          <p15:clr>
            <a:srgbClr val="FBAE40"/>
          </p15:clr>
        </p15:guide>
        <p15:guide id="4">
          <p15:clr>
            <a:srgbClr val="FBAE40"/>
          </p15:clr>
        </p15:guide>
        <p15:guide id="5" pos="7673">
          <p15:clr>
            <a:srgbClr val="FBAE40"/>
          </p15:clr>
        </p15:guide>
        <p15:guide id="6" orient="horz" pos="4315">
          <p15:clr>
            <a:srgbClr val="FBAE40"/>
          </p15:clr>
        </p15:guide>
        <p15:guide id="7" orient="horz">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 &amp; 1 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indent="0">
              <a:lnSpc>
                <a:spcPts val="2080"/>
              </a:lnSpc>
              <a:buNone/>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2" name="Text Placeholder 3">
            <a:extLst>
              <a:ext uri="{FF2B5EF4-FFF2-40B4-BE49-F238E27FC236}">
                <a16:creationId xmlns:a16="http://schemas.microsoft.com/office/drawing/2014/main" id="{F58A7928-603D-E14E-A5FA-2D36965E508A}"/>
              </a:ext>
            </a:extLst>
          </p:cNvPr>
          <p:cNvSpPr>
            <a:spLocks noGrp="1"/>
          </p:cNvSpPr>
          <p:nvPr>
            <p:ph type="body" sz="half" idx="13" hasCustomPrompt="1"/>
          </p:nvPr>
        </p:nvSpPr>
        <p:spPr>
          <a:xfrm>
            <a:off x="5422106" y="2276475"/>
            <a:ext cx="5858669" cy="3811588"/>
          </a:xfrm>
        </p:spPr>
        <p:txBody>
          <a:bodyPr lIns="36000" tIns="36000" rIns="36000">
            <a:normAutofit/>
          </a:bodyPr>
          <a:lstStyle>
            <a:lvl1pPr marL="0" marR="0" indent="0" algn="l" defTabSz="914400" rtl="0" eaLnBrk="1" fontAlgn="auto" latinLnBrk="0" hangingPunct="1">
              <a:lnSpc>
                <a:spcPts val="1640"/>
              </a:lnSpc>
              <a:spcBef>
                <a:spcPts val="1000"/>
              </a:spcBef>
              <a:spcAft>
                <a:spcPts val="0"/>
              </a:spcAft>
              <a:buClrTx/>
              <a:buSzTx/>
              <a:buFont typeface="Arial" panose="020B0604020202020204" pitchFamily="34" charset="0"/>
              <a:buNone/>
              <a:tabLst/>
              <a:defRPr sz="11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a:p>
            <a:pPr lvl="0"/>
            <a:r>
              <a:rPr lang="en-GB" dirty="0"/>
              <a:t>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14" name="Subtitle 2">
            <a:extLst>
              <a:ext uri="{FF2B5EF4-FFF2-40B4-BE49-F238E27FC236}">
                <a16:creationId xmlns:a16="http://schemas.microsoft.com/office/drawing/2014/main" id="{C7ED89B5-8924-1343-95F1-1267CB911BDC}"/>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2093564857"/>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3" pos="3137">
          <p15:clr>
            <a:srgbClr val="FBAE40"/>
          </p15:clr>
        </p15:guide>
        <p15:guide id="24" pos="34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 &amp; 1 Column B">
    <p:spTree>
      <p:nvGrpSpPr>
        <p:cNvPr id="1" name=""/>
        <p:cNvGrpSpPr/>
        <p:nvPr/>
      </p:nvGrpSpPr>
      <p:grpSpPr>
        <a:xfrm>
          <a:off x="0" y="0"/>
          <a:ext cx="0" cy="0"/>
          <a:chOff x="0" y="0"/>
          <a:chExt cx="0" cy="0"/>
        </a:xfrm>
      </p:grpSpPr>
      <p:sp>
        <p:nvSpPr>
          <p:cNvPr id="9" name="Chevron 2">
            <a:extLst>
              <a:ext uri="{FF2B5EF4-FFF2-40B4-BE49-F238E27FC236}">
                <a16:creationId xmlns:a16="http://schemas.microsoft.com/office/drawing/2014/main" id="{452C2A61-2143-C84C-B01A-5F9EEC253397}"/>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indent="0">
              <a:lnSpc>
                <a:spcPts val="2080"/>
              </a:lnSpc>
              <a:buNone/>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2" name="Text Placeholder 3">
            <a:extLst>
              <a:ext uri="{FF2B5EF4-FFF2-40B4-BE49-F238E27FC236}">
                <a16:creationId xmlns:a16="http://schemas.microsoft.com/office/drawing/2014/main" id="{F58A7928-603D-E14E-A5FA-2D36965E508A}"/>
              </a:ext>
            </a:extLst>
          </p:cNvPr>
          <p:cNvSpPr>
            <a:spLocks noGrp="1"/>
          </p:cNvSpPr>
          <p:nvPr>
            <p:ph type="body" sz="half" idx="13" hasCustomPrompt="1"/>
          </p:nvPr>
        </p:nvSpPr>
        <p:spPr>
          <a:xfrm>
            <a:off x="5422106" y="2276475"/>
            <a:ext cx="5858669" cy="3811588"/>
          </a:xfrm>
        </p:spPr>
        <p:txBody>
          <a:bodyPr lIns="36000" tIns="36000" rIns="36000">
            <a:normAutofit/>
          </a:bodyPr>
          <a:lstStyle>
            <a:lvl1pPr marL="0" marR="0" indent="0" algn="l" defTabSz="914400" rtl="0" eaLnBrk="1" fontAlgn="auto" latinLnBrk="0" hangingPunct="1">
              <a:lnSpc>
                <a:spcPts val="1640"/>
              </a:lnSpc>
              <a:spcBef>
                <a:spcPts val="1000"/>
              </a:spcBef>
              <a:spcAft>
                <a:spcPts val="0"/>
              </a:spcAft>
              <a:buClrTx/>
              <a:buSzTx/>
              <a:buFont typeface="Arial" panose="020B0604020202020204" pitchFamily="34" charset="0"/>
              <a:buNone/>
              <a:tabLst/>
              <a:defRPr sz="11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a:p>
            <a:pPr lvl="0"/>
            <a:r>
              <a:rPr lang="en-GB" dirty="0"/>
              <a:t>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15" name="Subtitle 2">
            <a:extLst>
              <a:ext uri="{FF2B5EF4-FFF2-40B4-BE49-F238E27FC236}">
                <a16:creationId xmlns:a16="http://schemas.microsoft.com/office/drawing/2014/main" id="{AC72823F-E27F-214A-9B77-20D43DCC4AD8}"/>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975601122"/>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8" pos="3409">
          <p15:clr>
            <a:srgbClr val="FBAE40"/>
          </p15:clr>
        </p15:guide>
        <p15:guide id="29" pos="7106">
          <p15:clr>
            <a:srgbClr val="FBAE40"/>
          </p15:clr>
        </p15:guide>
        <p15:guide id="30" pos="313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 &amp; 2 Columns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indent="0">
              <a:lnSpc>
                <a:spcPts val="2080"/>
              </a:lnSpc>
              <a:buNone/>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2" name="Text Placeholder 3">
            <a:extLst>
              <a:ext uri="{FF2B5EF4-FFF2-40B4-BE49-F238E27FC236}">
                <a16:creationId xmlns:a16="http://schemas.microsoft.com/office/drawing/2014/main" id="{F58A7928-603D-E14E-A5FA-2D36965E508A}"/>
              </a:ext>
            </a:extLst>
          </p:cNvPr>
          <p:cNvSpPr>
            <a:spLocks noGrp="1"/>
          </p:cNvSpPr>
          <p:nvPr>
            <p:ph type="body" sz="half" idx="13" hasCustomPrompt="1"/>
          </p:nvPr>
        </p:nvSpPr>
        <p:spPr>
          <a:xfrm>
            <a:off x="5422106" y="2276475"/>
            <a:ext cx="5858669" cy="2942070"/>
          </a:xfrm>
        </p:spPr>
        <p:txBody>
          <a:bodyPr lIns="36000" tIns="36000" rIns="36000" numCol="2" spcCol="216000">
            <a:noAutofit/>
          </a:bodyPr>
          <a:lstStyle>
            <a:lvl1pPr marL="0" marR="0" indent="0" algn="l" defTabSz="914400" rtl="0" eaLnBrk="1" fontAlgn="auto" latinLnBrk="0" hangingPunct="1">
              <a:lnSpc>
                <a:spcPts val="1540"/>
              </a:lnSpc>
              <a:spcBef>
                <a:spcPts val="1000"/>
              </a:spcBef>
              <a:spcAft>
                <a:spcPts val="0"/>
              </a:spcAft>
              <a:buClrTx/>
              <a:buSzTx/>
              <a:buFont typeface="Arial" panose="020B0604020202020204" pitchFamily="34" charset="0"/>
              <a:buNone/>
              <a:tabLst/>
              <a:defRPr sz="11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a:p>
            <a:pPr lvl="0"/>
            <a:r>
              <a:rPr lang="en-GB" dirty="0"/>
              <a:t>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14" name="Subtitle 2">
            <a:extLst>
              <a:ext uri="{FF2B5EF4-FFF2-40B4-BE49-F238E27FC236}">
                <a16:creationId xmlns:a16="http://schemas.microsoft.com/office/drawing/2014/main" id="{401D00D5-8239-6446-9340-2B7DAE1D2E13}"/>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226256636"/>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7" pos="3137">
          <p15:clr>
            <a:srgbClr val="FBAE40"/>
          </p15:clr>
        </p15:guide>
        <p15:guide id="28" pos="3409">
          <p15:clr>
            <a:srgbClr val="FBAE40"/>
          </p15:clr>
        </p15:guide>
        <p15:guide id="29" pos="710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ro &amp; 2 Columns B">
    <p:spTree>
      <p:nvGrpSpPr>
        <p:cNvPr id="1" name=""/>
        <p:cNvGrpSpPr/>
        <p:nvPr/>
      </p:nvGrpSpPr>
      <p:grpSpPr>
        <a:xfrm>
          <a:off x="0" y="0"/>
          <a:ext cx="0" cy="0"/>
          <a:chOff x="0" y="0"/>
          <a:chExt cx="0" cy="0"/>
        </a:xfrm>
      </p:grpSpPr>
      <p:sp>
        <p:nvSpPr>
          <p:cNvPr id="9" name="Chevron 2">
            <a:extLst>
              <a:ext uri="{FF2B5EF4-FFF2-40B4-BE49-F238E27FC236}">
                <a16:creationId xmlns:a16="http://schemas.microsoft.com/office/drawing/2014/main" id="{2B57AB05-1D4A-8944-9DCA-EE76649D6659}"/>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indent="0">
              <a:lnSpc>
                <a:spcPts val="2080"/>
              </a:lnSpc>
              <a:buNone/>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2" name="Text Placeholder 3">
            <a:extLst>
              <a:ext uri="{FF2B5EF4-FFF2-40B4-BE49-F238E27FC236}">
                <a16:creationId xmlns:a16="http://schemas.microsoft.com/office/drawing/2014/main" id="{F58A7928-603D-E14E-A5FA-2D36965E508A}"/>
              </a:ext>
            </a:extLst>
          </p:cNvPr>
          <p:cNvSpPr>
            <a:spLocks noGrp="1"/>
          </p:cNvSpPr>
          <p:nvPr>
            <p:ph type="body" sz="half" idx="13" hasCustomPrompt="1"/>
          </p:nvPr>
        </p:nvSpPr>
        <p:spPr>
          <a:xfrm>
            <a:off x="5422106" y="2276475"/>
            <a:ext cx="5858669" cy="2997489"/>
          </a:xfrm>
        </p:spPr>
        <p:txBody>
          <a:bodyPr lIns="36000" tIns="36000" rIns="36000" numCol="2" spcCol="216000">
            <a:noAutofit/>
          </a:bodyPr>
          <a:lstStyle>
            <a:lvl1pPr marL="0" marR="0" indent="0" algn="l" defTabSz="914400" rtl="0" eaLnBrk="1" fontAlgn="auto" latinLnBrk="0" hangingPunct="1">
              <a:lnSpc>
                <a:spcPts val="1540"/>
              </a:lnSpc>
              <a:spcBef>
                <a:spcPts val="1000"/>
              </a:spcBef>
              <a:spcAft>
                <a:spcPts val="0"/>
              </a:spcAft>
              <a:buClrTx/>
              <a:buSzTx/>
              <a:buFont typeface="Arial" panose="020B0604020202020204" pitchFamily="34" charset="0"/>
              <a:buNone/>
              <a:tabLst/>
              <a:defRPr sz="11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a:p>
            <a:pPr lvl="0"/>
            <a:r>
              <a:rPr lang="en-GB" dirty="0"/>
              <a:t>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15" name="Subtitle 2">
            <a:extLst>
              <a:ext uri="{FF2B5EF4-FFF2-40B4-BE49-F238E27FC236}">
                <a16:creationId xmlns:a16="http://schemas.microsoft.com/office/drawing/2014/main" id="{3597F9B5-1FDA-0541-99A9-87DD34B3E6D7}"/>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918980761"/>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7" pos="3137">
          <p15:clr>
            <a:srgbClr val="FBAE40"/>
          </p15:clr>
        </p15:guide>
        <p15:guide id="28" pos="3409">
          <p15:clr>
            <a:srgbClr val="FBAE40"/>
          </p15:clr>
        </p15:guide>
        <p15:guide id="29" pos="710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24" name="Subtitle 2">
            <a:extLst>
              <a:ext uri="{FF2B5EF4-FFF2-40B4-BE49-F238E27FC236}">
                <a16:creationId xmlns:a16="http://schemas.microsoft.com/office/drawing/2014/main" id="{EEEAF816-57B6-F344-83A8-6A5CB9A7B62D}"/>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
        <p:nvSpPr>
          <p:cNvPr id="39" name="Picture Placeholder 38">
            <a:extLst>
              <a:ext uri="{FF2B5EF4-FFF2-40B4-BE49-F238E27FC236}">
                <a16:creationId xmlns:a16="http://schemas.microsoft.com/office/drawing/2014/main" id="{E9E911EA-743E-BA4B-BD95-353896B93A70}"/>
              </a:ext>
            </a:extLst>
          </p:cNvPr>
          <p:cNvSpPr>
            <a:spLocks noGrp="1"/>
          </p:cNvSpPr>
          <p:nvPr>
            <p:ph type="pic" sz="quarter" idx="10"/>
          </p:nvPr>
        </p:nvSpPr>
        <p:spPr>
          <a:xfrm>
            <a:off x="5421313" y="2276475"/>
            <a:ext cx="5859462" cy="3284538"/>
          </a:xfrm>
        </p:spPr>
        <p:txBody>
          <a:bodyPr/>
          <a:lstStyle/>
          <a:p>
            <a:endParaRPr lang="en-US"/>
          </a:p>
        </p:txBody>
      </p:sp>
    </p:spTree>
    <p:extLst>
      <p:ext uri="{BB962C8B-B14F-4D97-AF65-F5344CB8AC3E}">
        <p14:creationId xmlns:p14="http://schemas.microsoft.com/office/powerpoint/2010/main" val="856484807"/>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7" pos="3137">
          <p15:clr>
            <a:srgbClr val="FBAE40"/>
          </p15:clr>
        </p15:guide>
        <p15:guide id="28" pos="3409">
          <p15:clr>
            <a:srgbClr val="FBAE40"/>
          </p15:clr>
        </p15:guide>
        <p15:guide id="29" pos="710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 &amp; Image B">
    <p:spTree>
      <p:nvGrpSpPr>
        <p:cNvPr id="1" name=""/>
        <p:cNvGrpSpPr/>
        <p:nvPr/>
      </p:nvGrpSpPr>
      <p:grpSpPr>
        <a:xfrm>
          <a:off x="0" y="0"/>
          <a:ext cx="0" cy="0"/>
          <a:chOff x="0" y="0"/>
          <a:chExt cx="0" cy="0"/>
        </a:xfrm>
      </p:grpSpPr>
      <p:sp>
        <p:nvSpPr>
          <p:cNvPr id="14" name="Chevron 2">
            <a:extLst>
              <a:ext uri="{FF2B5EF4-FFF2-40B4-BE49-F238E27FC236}">
                <a16:creationId xmlns:a16="http://schemas.microsoft.com/office/drawing/2014/main" id="{8CC8A3B5-C2F4-FC47-9B2F-2D54DFF905EC}"/>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12" name="Subtitle 2">
            <a:extLst>
              <a:ext uri="{FF2B5EF4-FFF2-40B4-BE49-F238E27FC236}">
                <a16:creationId xmlns:a16="http://schemas.microsoft.com/office/drawing/2014/main" id="{17C6B7B2-741D-CC40-882F-88DF61184F1B}"/>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
        <p:nvSpPr>
          <p:cNvPr id="16" name="Picture Placeholder 38">
            <a:extLst>
              <a:ext uri="{FF2B5EF4-FFF2-40B4-BE49-F238E27FC236}">
                <a16:creationId xmlns:a16="http://schemas.microsoft.com/office/drawing/2014/main" id="{B36F1373-C610-B147-A55A-9A00F32CB10B}"/>
              </a:ext>
            </a:extLst>
          </p:cNvPr>
          <p:cNvSpPr>
            <a:spLocks noGrp="1"/>
          </p:cNvSpPr>
          <p:nvPr>
            <p:ph type="pic" sz="quarter" idx="10"/>
          </p:nvPr>
        </p:nvSpPr>
        <p:spPr>
          <a:xfrm>
            <a:off x="5421313" y="2276475"/>
            <a:ext cx="5859462" cy="3284538"/>
          </a:xfrm>
        </p:spPr>
        <p:txBody>
          <a:bodyPr/>
          <a:lstStyle/>
          <a:p>
            <a:endParaRPr lang="en-US"/>
          </a:p>
        </p:txBody>
      </p:sp>
    </p:spTree>
    <p:extLst>
      <p:ext uri="{BB962C8B-B14F-4D97-AF65-F5344CB8AC3E}">
        <p14:creationId xmlns:p14="http://schemas.microsoft.com/office/powerpoint/2010/main" val="4219379129"/>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7" pos="3137">
          <p15:clr>
            <a:srgbClr val="FBAE40"/>
          </p15:clr>
        </p15:guide>
        <p15:guide id="28" pos="3409">
          <p15:clr>
            <a:srgbClr val="FBAE40"/>
          </p15:clr>
        </p15:guide>
        <p15:guide id="29" pos="710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s 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31" name="Title 1">
            <a:extLst>
              <a:ext uri="{FF2B5EF4-FFF2-40B4-BE49-F238E27FC236}">
                <a16:creationId xmlns:a16="http://schemas.microsoft.com/office/drawing/2014/main" id="{038F9307-26EE-324B-AF20-4C9BFC2854D9}"/>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35" name="Slide Number Placeholder 5">
            <a:extLst>
              <a:ext uri="{FF2B5EF4-FFF2-40B4-BE49-F238E27FC236}">
                <a16:creationId xmlns:a16="http://schemas.microsoft.com/office/drawing/2014/main" id="{3756E0BB-5B10-D447-AE8F-C853E7EA205D}"/>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8" name="Picture 7" descr="A black and yellow logo&#10;&#10;Description automatically generated with low confidence">
            <a:extLst>
              <a:ext uri="{FF2B5EF4-FFF2-40B4-BE49-F238E27FC236}">
                <a16:creationId xmlns:a16="http://schemas.microsoft.com/office/drawing/2014/main" id="{1FB3A1F8-FF8C-3047-A7BD-2F6B7E50C17B}"/>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10" name="Subtitle 2">
            <a:extLst>
              <a:ext uri="{FF2B5EF4-FFF2-40B4-BE49-F238E27FC236}">
                <a16:creationId xmlns:a16="http://schemas.microsoft.com/office/drawing/2014/main" id="{5A4FBBEA-C20F-8445-8D29-26F06ACF0D4C}"/>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
        <p:nvSpPr>
          <p:cNvPr id="4" name="Text Placeholder 3">
            <a:extLst>
              <a:ext uri="{FF2B5EF4-FFF2-40B4-BE49-F238E27FC236}">
                <a16:creationId xmlns:a16="http://schemas.microsoft.com/office/drawing/2014/main" id="{11080C09-09C9-BA4C-89FF-61C9129885BA}"/>
              </a:ext>
            </a:extLst>
          </p:cNvPr>
          <p:cNvSpPr>
            <a:spLocks noGrp="1"/>
          </p:cNvSpPr>
          <p:nvPr>
            <p:ph type="body" sz="quarter" idx="14" hasCustomPrompt="1"/>
          </p:nvPr>
        </p:nvSpPr>
        <p:spPr>
          <a:xfrm>
            <a:off x="1257922" y="2275778"/>
            <a:ext cx="6243638" cy="3103563"/>
          </a:xfrm>
        </p:spPr>
        <p:txBody>
          <a:bodyPr>
            <a:noAutofit/>
          </a:bodyPr>
          <a:lstStyle>
            <a:lvl1pPr marL="228600" indent="-228600">
              <a:lnSpc>
                <a:spcPct val="100000"/>
              </a:lnSpc>
              <a:buClr>
                <a:srgbClr val="1064A2"/>
              </a:buClr>
              <a:tabLst/>
              <a:defRPr sz="1600"/>
            </a:lvl1pPr>
            <a:lvl2pPr>
              <a:lnSpc>
                <a:spcPct val="100000"/>
              </a:lnSpc>
              <a:spcBef>
                <a:spcPts val="600"/>
              </a:spcBef>
              <a:buClr>
                <a:srgbClr val="1064A2"/>
              </a:buClr>
              <a:defRPr sz="1200"/>
            </a:lvl2pPr>
            <a:lvl3pPr>
              <a:lnSpc>
                <a:spcPct val="100000"/>
              </a:lnSpc>
              <a:buClr>
                <a:srgbClr val="1064A2"/>
              </a:buClr>
              <a:defRPr sz="1600"/>
            </a:lvl3pPr>
            <a:lvl4pPr>
              <a:lnSpc>
                <a:spcPct val="100000"/>
              </a:lnSpc>
              <a:buClr>
                <a:srgbClr val="1064A2"/>
              </a:buClr>
              <a:defRPr sz="1400"/>
            </a:lvl4pPr>
            <a:lvl5pPr>
              <a:lnSpc>
                <a:spcPct val="100000"/>
              </a:lnSpc>
              <a:buClr>
                <a:srgbClr val="1064A2"/>
              </a:buClr>
              <a:defRPr sz="1100"/>
            </a:lvl5pPr>
          </a:lstStyle>
          <a:p>
            <a:pPr lvl="0"/>
            <a:r>
              <a:rPr lang="en-GB" dirty="0"/>
              <a:t>Click to add bullet</a:t>
            </a:r>
          </a:p>
          <a:p>
            <a:pPr lvl="1"/>
            <a:r>
              <a:rPr lang="en-GB" dirty="0"/>
              <a:t>12pt sub bullet point</a:t>
            </a:r>
          </a:p>
          <a:p>
            <a:pPr lvl="2"/>
            <a:r>
              <a:rPr lang="en-GB" dirty="0"/>
              <a:t>16pt body copy</a:t>
            </a:r>
            <a:endParaRPr lang="en-US" dirty="0"/>
          </a:p>
        </p:txBody>
      </p:sp>
    </p:spTree>
    <p:extLst>
      <p:ext uri="{BB962C8B-B14F-4D97-AF65-F5344CB8AC3E}">
        <p14:creationId xmlns:p14="http://schemas.microsoft.com/office/powerpoint/2010/main" val="1352112630"/>
      </p:ext>
    </p:extLst>
  </p:cSld>
  <p:clrMapOvr>
    <a:masterClrMapping/>
  </p:clrMapOvr>
  <p:extLst>
    <p:ext uri="{DCECCB84-F9BA-43D5-87BE-67443E8EF086}">
      <p15:sldGuideLst xmlns:p15="http://schemas.microsoft.com/office/powerpoint/2012/main">
        <p15:guide id="2" pos="279">
          <p15:clr>
            <a:srgbClr val="FBAE40"/>
          </p15:clr>
        </p15:guide>
        <p15:guide id="11" orient="horz" pos="391">
          <p15:clr>
            <a:srgbClr val="FBAE40"/>
          </p15:clr>
        </p15:guide>
        <p15:guide id="12" orient="horz" pos="867">
          <p15:clr>
            <a:srgbClr val="FBAE40"/>
          </p15:clr>
        </p15:guide>
        <p15:guide id="14" orient="horz" pos="1434">
          <p15:clr>
            <a:srgbClr val="FBAE40"/>
          </p15:clr>
        </p15:guide>
        <p15:guide id="24" pos="7401">
          <p15:clr>
            <a:srgbClr val="FBAE40"/>
          </p15:clr>
        </p15:guide>
        <p15:guide id="25" pos="4838">
          <p15:clr>
            <a:srgbClr val="FBAE40"/>
          </p15:clr>
        </p15:guide>
        <p15:guide id="27" pos="77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B">
    <p:spTree>
      <p:nvGrpSpPr>
        <p:cNvPr id="1" name=""/>
        <p:cNvGrpSpPr/>
        <p:nvPr/>
      </p:nvGrpSpPr>
      <p:grpSpPr>
        <a:xfrm>
          <a:off x="0" y="0"/>
          <a:ext cx="0" cy="0"/>
          <a:chOff x="0" y="0"/>
          <a:chExt cx="0" cy="0"/>
        </a:xfrm>
      </p:grpSpPr>
      <p:sp>
        <p:nvSpPr>
          <p:cNvPr id="9" name="Chevron 2">
            <a:extLst>
              <a:ext uri="{FF2B5EF4-FFF2-40B4-BE49-F238E27FC236}">
                <a16:creationId xmlns:a16="http://schemas.microsoft.com/office/drawing/2014/main" id="{1BFBCF12-6209-DF4A-BFC2-43CA6DF0F419}"/>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Title 1">
            <a:extLst>
              <a:ext uri="{FF2B5EF4-FFF2-40B4-BE49-F238E27FC236}">
                <a16:creationId xmlns:a16="http://schemas.microsoft.com/office/drawing/2014/main" id="{038F9307-26EE-324B-AF20-4C9BFC2854D9}"/>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35" name="Slide Number Placeholder 5">
            <a:extLst>
              <a:ext uri="{FF2B5EF4-FFF2-40B4-BE49-F238E27FC236}">
                <a16:creationId xmlns:a16="http://schemas.microsoft.com/office/drawing/2014/main" id="{3756E0BB-5B10-D447-AE8F-C853E7EA205D}"/>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8" name="Picture 7" descr="A black and yellow logo&#10;&#10;Description automatically generated with low confidence">
            <a:extLst>
              <a:ext uri="{FF2B5EF4-FFF2-40B4-BE49-F238E27FC236}">
                <a16:creationId xmlns:a16="http://schemas.microsoft.com/office/drawing/2014/main" id="{1FB3A1F8-FF8C-3047-A7BD-2F6B7E50C17B}"/>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10" name="Subtitle 2">
            <a:extLst>
              <a:ext uri="{FF2B5EF4-FFF2-40B4-BE49-F238E27FC236}">
                <a16:creationId xmlns:a16="http://schemas.microsoft.com/office/drawing/2014/main" id="{5A4FBBEA-C20F-8445-8D29-26F06ACF0D4C}"/>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
        <p:nvSpPr>
          <p:cNvPr id="4" name="Text Placeholder 3">
            <a:extLst>
              <a:ext uri="{FF2B5EF4-FFF2-40B4-BE49-F238E27FC236}">
                <a16:creationId xmlns:a16="http://schemas.microsoft.com/office/drawing/2014/main" id="{11080C09-09C9-BA4C-89FF-61C9129885BA}"/>
              </a:ext>
            </a:extLst>
          </p:cNvPr>
          <p:cNvSpPr>
            <a:spLocks noGrp="1"/>
          </p:cNvSpPr>
          <p:nvPr>
            <p:ph type="body" sz="quarter" idx="14" hasCustomPrompt="1"/>
          </p:nvPr>
        </p:nvSpPr>
        <p:spPr>
          <a:xfrm>
            <a:off x="1257922" y="2275778"/>
            <a:ext cx="6243638" cy="3103563"/>
          </a:xfrm>
        </p:spPr>
        <p:txBody>
          <a:bodyPr>
            <a:noAutofit/>
          </a:bodyPr>
          <a:lstStyle>
            <a:lvl1pPr marL="228600" indent="-228600">
              <a:lnSpc>
                <a:spcPct val="100000"/>
              </a:lnSpc>
              <a:buClr>
                <a:srgbClr val="1064A2"/>
              </a:buClr>
              <a:tabLst/>
              <a:defRPr sz="1600"/>
            </a:lvl1pPr>
            <a:lvl2pPr>
              <a:lnSpc>
                <a:spcPct val="100000"/>
              </a:lnSpc>
              <a:spcBef>
                <a:spcPts val="600"/>
              </a:spcBef>
              <a:buClr>
                <a:srgbClr val="1064A2"/>
              </a:buClr>
              <a:defRPr sz="1200"/>
            </a:lvl2pPr>
            <a:lvl3pPr>
              <a:lnSpc>
                <a:spcPct val="100000"/>
              </a:lnSpc>
              <a:buClr>
                <a:srgbClr val="1064A2"/>
              </a:buClr>
              <a:defRPr sz="1600"/>
            </a:lvl3pPr>
            <a:lvl4pPr>
              <a:lnSpc>
                <a:spcPct val="100000"/>
              </a:lnSpc>
              <a:buClr>
                <a:srgbClr val="1064A2"/>
              </a:buClr>
              <a:defRPr sz="1400"/>
            </a:lvl4pPr>
            <a:lvl5pPr>
              <a:lnSpc>
                <a:spcPct val="100000"/>
              </a:lnSpc>
              <a:buClr>
                <a:srgbClr val="1064A2"/>
              </a:buClr>
              <a:defRPr sz="1100"/>
            </a:lvl5pPr>
          </a:lstStyle>
          <a:p>
            <a:pPr lvl="0"/>
            <a:r>
              <a:rPr lang="en-GB" dirty="0"/>
              <a:t>Click to add bullet</a:t>
            </a:r>
          </a:p>
          <a:p>
            <a:pPr lvl="1"/>
            <a:r>
              <a:rPr lang="en-GB" dirty="0"/>
              <a:t>12pt sub bullet point</a:t>
            </a:r>
          </a:p>
          <a:p>
            <a:pPr lvl="2"/>
            <a:r>
              <a:rPr lang="en-GB" dirty="0"/>
              <a:t>16pt body copy</a:t>
            </a:r>
            <a:endParaRPr lang="en-US" dirty="0"/>
          </a:p>
        </p:txBody>
      </p:sp>
    </p:spTree>
    <p:extLst>
      <p:ext uri="{BB962C8B-B14F-4D97-AF65-F5344CB8AC3E}">
        <p14:creationId xmlns:p14="http://schemas.microsoft.com/office/powerpoint/2010/main" val="3375496375"/>
      </p:ext>
    </p:extLst>
  </p:cSld>
  <p:clrMapOvr>
    <a:masterClrMapping/>
  </p:clrMapOvr>
  <p:extLst>
    <p:ext uri="{DCECCB84-F9BA-43D5-87BE-67443E8EF086}">
      <p15:sldGuideLst xmlns:p15="http://schemas.microsoft.com/office/powerpoint/2012/main">
        <p15:guide id="2" pos="279">
          <p15:clr>
            <a:srgbClr val="FBAE40"/>
          </p15:clr>
        </p15:guide>
        <p15:guide id="11" orient="horz" pos="391">
          <p15:clr>
            <a:srgbClr val="FBAE40"/>
          </p15:clr>
        </p15:guide>
        <p15:guide id="12" orient="horz" pos="867">
          <p15:clr>
            <a:srgbClr val="FBAE40"/>
          </p15:clr>
        </p15:guide>
        <p15:guide id="14" orient="horz" pos="1434">
          <p15:clr>
            <a:srgbClr val="FBAE40"/>
          </p15:clr>
        </p15:guide>
        <p15:guide id="24" pos="7401">
          <p15:clr>
            <a:srgbClr val="FBAE40"/>
          </p15:clr>
        </p15:guide>
        <p15:guide id="25" pos="4838">
          <p15:clr>
            <a:srgbClr val="FBAE40"/>
          </p15:clr>
        </p15:guide>
        <p15:guide id="27"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End Slide">
    <p:bg>
      <p:bgPr>
        <a:solidFill>
          <a:srgbClr val="22326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3213779" y="3076104"/>
            <a:ext cx="8606746" cy="946151"/>
          </a:xfrm>
        </p:spPr>
        <p:txBody>
          <a:bodyPr lIns="36000" tIns="36000" rIns="36000" bIns="36000" anchor="t">
            <a:normAutofit/>
          </a:bodyPr>
          <a:lstStyle>
            <a:lvl1pPr algn="l">
              <a:defRPr sz="5400" b="1" i="0">
                <a:solidFill>
                  <a:schemeClr val="bg1"/>
                </a:solidFill>
                <a:latin typeface="Avenir Black" panose="02000503020000020003" pitchFamily="2" charset="0"/>
              </a:defRPr>
            </a:lvl1pPr>
          </a:lstStyle>
          <a:p>
            <a:r>
              <a:rPr lang="en-GB" dirty="0"/>
              <a:t>Click to add copy.</a:t>
            </a:r>
            <a:endParaRPr lang="en-US" dirty="0"/>
          </a:p>
        </p:txBody>
      </p:sp>
      <p:sp>
        <p:nvSpPr>
          <p:cNvPr id="3" name="Subtitle 2">
            <a:extLst>
              <a:ext uri="{FF2B5EF4-FFF2-40B4-BE49-F238E27FC236}">
                <a16:creationId xmlns:a16="http://schemas.microsoft.com/office/drawing/2014/main" id="{11E89A8B-AF7A-9945-9CBD-133CA43FE3FB}"/>
              </a:ext>
            </a:extLst>
          </p:cNvPr>
          <p:cNvSpPr>
            <a:spLocks noGrp="1"/>
          </p:cNvSpPr>
          <p:nvPr>
            <p:ph type="subTitle" idx="1" hasCustomPrompt="1"/>
          </p:nvPr>
        </p:nvSpPr>
        <p:spPr>
          <a:xfrm>
            <a:off x="3212768" y="4067896"/>
            <a:ext cx="8606746" cy="500062"/>
          </a:xfrm>
        </p:spPr>
        <p:txBody>
          <a:bodyPr lIns="36000" tIns="36000" rIns="36000" bIns="36000">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copy</a:t>
            </a:r>
            <a:endParaRPr lang="en-US" dirty="0"/>
          </a:p>
        </p:txBody>
      </p:sp>
      <p:pic>
        <p:nvPicPr>
          <p:cNvPr id="9" name="Picture 8">
            <a:extLst>
              <a:ext uri="{FF2B5EF4-FFF2-40B4-BE49-F238E27FC236}">
                <a16:creationId xmlns:a16="http://schemas.microsoft.com/office/drawing/2014/main" id="{609265B2-1A2E-3E40-9842-75BEAF92171C}"/>
              </a:ext>
            </a:extLst>
          </p:cNvPr>
          <p:cNvPicPr>
            <a:picLocks noChangeAspect="1"/>
          </p:cNvPicPr>
          <p:nvPr userDrawn="1"/>
        </p:nvPicPr>
        <p:blipFill rotWithShape="1">
          <a:blip r:embed="rId2"/>
          <a:srcRect l="59538" t="7" r="-3260" b="-7"/>
          <a:stretch/>
        </p:blipFill>
        <p:spPr>
          <a:xfrm>
            <a:off x="0" y="1028052"/>
            <a:ext cx="4736591" cy="2758102"/>
          </a:xfrm>
          <a:prstGeom prst="rect">
            <a:avLst/>
          </a:prstGeom>
        </p:spPr>
      </p:pic>
      <p:sp>
        <p:nvSpPr>
          <p:cNvPr id="10" name="Subtitle 2">
            <a:extLst>
              <a:ext uri="{FF2B5EF4-FFF2-40B4-BE49-F238E27FC236}">
                <a16:creationId xmlns:a16="http://schemas.microsoft.com/office/drawing/2014/main" id="{7BDA1123-5D15-4E40-A09E-91CD79E9741D}"/>
              </a:ext>
            </a:extLst>
          </p:cNvPr>
          <p:cNvSpPr txBox="1">
            <a:spLocks/>
          </p:cNvSpPr>
          <p:nvPr userDrawn="1"/>
        </p:nvSpPr>
        <p:spPr>
          <a:xfrm>
            <a:off x="1811338" y="6237110"/>
            <a:ext cx="10125074" cy="500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bg1"/>
                </a:solidFill>
                <a:latin typeface="Avenir Heavy" panose="02000503020000020003"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rgbClr val="39454B"/>
                </a:solidFill>
                <a:latin typeface="Avenir Book" panose="02000503020000020003"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rgbClr val="39454B"/>
                </a:solidFill>
                <a:latin typeface="Avenir Book" panose="02000503020000020003"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rgbClr val="39454B"/>
                </a:solidFill>
                <a:latin typeface="Avenir Book" panose="020005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rgbClr val="39454B"/>
                </a:solidFill>
                <a:latin typeface="Avenir Book" panose="02000503020000020003"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GB" sz="1200" dirty="0"/>
              <a:t>With pride. With purpose. With you.</a:t>
            </a:r>
            <a:endParaRPr lang="en-US" sz="1200" dirty="0"/>
          </a:p>
        </p:txBody>
      </p:sp>
      <p:pic>
        <p:nvPicPr>
          <p:cNvPr id="11" name="Picture 10">
            <a:extLst>
              <a:ext uri="{FF2B5EF4-FFF2-40B4-BE49-F238E27FC236}">
                <a16:creationId xmlns:a16="http://schemas.microsoft.com/office/drawing/2014/main" id="{65DB865E-D1C5-1449-9819-AF9F22844E50}"/>
              </a:ext>
            </a:extLst>
          </p:cNvPr>
          <p:cNvPicPr>
            <a:picLocks noChangeAspect="1"/>
          </p:cNvPicPr>
          <p:nvPr userDrawn="1"/>
        </p:nvPicPr>
        <p:blipFill>
          <a:blip r:embed="rId3"/>
          <a:stretch>
            <a:fillRect/>
          </a:stretch>
        </p:blipFill>
        <p:spPr>
          <a:xfrm>
            <a:off x="442913" y="456403"/>
            <a:ext cx="1620837" cy="377717"/>
          </a:xfrm>
          <a:prstGeom prst="rect">
            <a:avLst/>
          </a:prstGeom>
        </p:spPr>
      </p:pic>
    </p:spTree>
    <p:extLst>
      <p:ext uri="{BB962C8B-B14F-4D97-AF65-F5344CB8AC3E}">
        <p14:creationId xmlns:p14="http://schemas.microsoft.com/office/powerpoint/2010/main" val="207943637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act details">
    <p:bg>
      <p:bgPr>
        <a:solidFill>
          <a:srgbClr val="22326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3213779" y="3076104"/>
            <a:ext cx="8606746" cy="946151"/>
          </a:xfrm>
        </p:spPr>
        <p:txBody>
          <a:bodyPr lIns="36000" tIns="36000" rIns="36000" bIns="36000" anchor="t">
            <a:normAutofit/>
          </a:bodyPr>
          <a:lstStyle>
            <a:lvl1pPr algn="l">
              <a:defRPr sz="5400" b="1" i="0">
                <a:solidFill>
                  <a:schemeClr val="bg1"/>
                </a:solidFill>
                <a:latin typeface="Avenir Black" panose="02000503020000020003" pitchFamily="2" charset="0"/>
              </a:defRPr>
            </a:lvl1pPr>
          </a:lstStyle>
          <a:p>
            <a:r>
              <a:rPr lang="en-GB" dirty="0"/>
              <a:t>Click to add heading.</a:t>
            </a:r>
            <a:endParaRPr lang="en-US" dirty="0"/>
          </a:p>
        </p:txBody>
      </p:sp>
      <p:pic>
        <p:nvPicPr>
          <p:cNvPr id="9" name="Picture 8">
            <a:extLst>
              <a:ext uri="{FF2B5EF4-FFF2-40B4-BE49-F238E27FC236}">
                <a16:creationId xmlns:a16="http://schemas.microsoft.com/office/drawing/2014/main" id="{609265B2-1A2E-3E40-9842-75BEAF92171C}"/>
              </a:ext>
            </a:extLst>
          </p:cNvPr>
          <p:cNvPicPr>
            <a:picLocks noChangeAspect="1"/>
          </p:cNvPicPr>
          <p:nvPr userDrawn="1"/>
        </p:nvPicPr>
        <p:blipFill rotWithShape="1">
          <a:blip r:embed="rId2"/>
          <a:srcRect l="59538" t="7" r="-3260" b="-7"/>
          <a:stretch/>
        </p:blipFill>
        <p:spPr>
          <a:xfrm>
            <a:off x="0" y="1028052"/>
            <a:ext cx="4736591" cy="2758102"/>
          </a:xfrm>
          <a:prstGeom prst="rect">
            <a:avLst/>
          </a:prstGeom>
        </p:spPr>
      </p:pic>
      <p:sp>
        <p:nvSpPr>
          <p:cNvPr id="10" name="Subtitle 2">
            <a:extLst>
              <a:ext uri="{FF2B5EF4-FFF2-40B4-BE49-F238E27FC236}">
                <a16:creationId xmlns:a16="http://schemas.microsoft.com/office/drawing/2014/main" id="{7BDA1123-5D15-4E40-A09E-91CD79E9741D}"/>
              </a:ext>
            </a:extLst>
          </p:cNvPr>
          <p:cNvSpPr txBox="1">
            <a:spLocks/>
          </p:cNvSpPr>
          <p:nvPr userDrawn="1"/>
        </p:nvSpPr>
        <p:spPr>
          <a:xfrm>
            <a:off x="1811338" y="6237110"/>
            <a:ext cx="10125074" cy="500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bg1"/>
                </a:solidFill>
                <a:latin typeface="Avenir Heavy" panose="02000503020000020003"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rgbClr val="39454B"/>
                </a:solidFill>
                <a:latin typeface="Avenir Book" panose="02000503020000020003"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rgbClr val="39454B"/>
                </a:solidFill>
                <a:latin typeface="Avenir Book" panose="02000503020000020003"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rgbClr val="39454B"/>
                </a:solidFill>
                <a:latin typeface="Avenir Book" panose="02000503020000020003"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rgbClr val="39454B"/>
                </a:solidFill>
                <a:latin typeface="Avenir Book" panose="02000503020000020003"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GB" sz="1200" dirty="0"/>
              <a:t>With pride. With purpose. With you.</a:t>
            </a:r>
            <a:endParaRPr lang="en-US" sz="1200" dirty="0"/>
          </a:p>
        </p:txBody>
      </p:sp>
      <p:pic>
        <p:nvPicPr>
          <p:cNvPr id="11" name="Picture 10">
            <a:extLst>
              <a:ext uri="{FF2B5EF4-FFF2-40B4-BE49-F238E27FC236}">
                <a16:creationId xmlns:a16="http://schemas.microsoft.com/office/drawing/2014/main" id="{65DB865E-D1C5-1449-9819-AF9F22844E50}"/>
              </a:ext>
            </a:extLst>
          </p:cNvPr>
          <p:cNvPicPr>
            <a:picLocks noChangeAspect="1"/>
          </p:cNvPicPr>
          <p:nvPr userDrawn="1"/>
        </p:nvPicPr>
        <p:blipFill>
          <a:blip r:embed="rId3"/>
          <a:stretch>
            <a:fillRect/>
          </a:stretch>
        </p:blipFill>
        <p:spPr>
          <a:xfrm>
            <a:off x="442913" y="456403"/>
            <a:ext cx="1620837" cy="377717"/>
          </a:xfrm>
          <a:prstGeom prst="rect">
            <a:avLst/>
          </a:prstGeom>
        </p:spPr>
      </p:pic>
      <p:sp>
        <p:nvSpPr>
          <p:cNvPr id="5" name="Text Placeholder 4">
            <a:extLst>
              <a:ext uri="{FF2B5EF4-FFF2-40B4-BE49-F238E27FC236}">
                <a16:creationId xmlns:a16="http://schemas.microsoft.com/office/drawing/2014/main" id="{EA36C8C6-5A82-A542-8606-D572560DBEBC}"/>
              </a:ext>
            </a:extLst>
          </p:cNvPr>
          <p:cNvSpPr>
            <a:spLocks noGrp="1"/>
          </p:cNvSpPr>
          <p:nvPr>
            <p:ph type="body" sz="quarter" idx="10" hasCustomPrompt="1"/>
          </p:nvPr>
        </p:nvSpPr>
        <p:spPr>
          <a:xfrm>
            <a:off x="3213779" y="4067897"/>
            <a:ext cx="379166" cy="500062"/>
          </a:xfrm>
        </p:spPr>
        <p:txBody>
          <a:bodyPr/>
          <a:lstStyle>
            <a:lvl1pPr marL="7938" indent="0">
              <a:buFontTx/>
              <a:buNone/>
              <a:tabLst/>
              <a:defRPr b="0" i="0">
                <a:solidFill>
                  <a:srgbClr val="CB2A81"/>
                </a:solidFill>
                <a:latin typeface="Avenir Medium" panose="02000503020000020003" pitchFamily="2" charset="0"/>
              </a:defRPr>
            </a:lvl1pPr>
            <a:lvl2pPr marL="7938" indent="0">
              <a:buFontTx/>
              <a:buNone/>
              <a:tabLst/>
              <a:defRPr b="0" i="0">
                <a:solidFill>
                  <a:schemeClr val="bg1"/>
                </a:solidFill>
                <a:latin typeface="Avenir Medium" panose="02000503020000020003" pitchFamily="2" charset="0"/>
              </a:defRPr>
            </a:lvl2pPr>
            <a:lvl3pPr marL="7938" indent="0">
              <a:buFontTx/>
              <a:buNone/>
              <a:tabLst/>
              <a:defRPr b="0" i="0">
                <a:solidFill>
                  <a:schemeClr val="bg1"/>
                </a:solidFill>
                <a:latin typeface="Avenir Medium" panose="02000503020000020003" pitchFamily="2" charset="0"/>
              </a:defRPr>
            </a:lvl3pPr>
            <a:lvl4pPr marL="7938" indent="0">
              <a:buFontTx/>
              <a:buNone/>
              <a:tabLst/>
              <a:defRPr b="0" i="0">
                <a:solidFill>
                  <a:schemeClr val="bg1"/>
                </a:solidFill>
                <a:latin typeface="Avenir Medium" panose="02000503020000020003" pitchFamily="2" charset="0"/>
              </a:defRPr>
            </a:lvl4pPr>
            <a:lvl5pPr marL="7938" indent="0">
              <a:buFontTx/>
              <a:buNone/>
              <a:tabLst/>
              <a:defRPr b="0" i="0">
                <a:solidFill>
                  <a:schemeClr val="bg1"/>
                </a:solidFill>
                <a:latin typeface="Avenir Medium" panose="02000503020000020003" pitchFamily="2" charset="0"/>
              </a:defRPr>
            </a:lvl5pPr>
          </a:lstStyle>
          <a:p>
            <a:pPr lvl="0"/>
            <a:r>
              <a:rPr lang="en-GB" dirty="0"/>
              <a:t>E:</a:t>
            </a:r>
            <a:endParaRPr lang="en-US" dirty="0"/>
          </a:p>
        </p:txBody>
      </p:sp>
      <p:sp>
        <p:nvSpPr>
          <p:cNvPr id="12" name="Text Placeholder 4">
            <a:extLst>
              <a:ext uri="{FF2B5EF4-FFF2-40B4-BE49-F238E27FC236}">
                <a16:creationId xmlns:a16="http://schemas.microsoft.com/office/drawing/2014/main" id="{2328117C-BE6A-5A40-A189-3512B092E0B7}"/>
              </a:ext>
            </a:extLst>
          </p:cNvPr>
          <p:cNvSpPr>
            <a:spLocks noGrp="1"/>
          </p:cNvSpPr>
          <p:nvPr>
            <p:ph type="body" sz="quarter" idx="11" hasCustomPrompt="1"/>
          </p:nvPr>
        </p:nvSpPr>
        <p:spPr>
          <a:xfrm>
            <a:off x="3213779" y="4652441"/>
            <a:ext cx="379166" cy="500062"/>
          </a:xfrm>
        </p:spPr>
        <p:txBody>
          <a:bodyPr/>
          <a:lstStyle>
            <a:lvl1pPr marL="7938" indent="0">
              <a:buFontTx/>
              <a:buNone/>
              <a:tabLst/>
              <a:defRPr b="0" i="0">
                <a:solidFill>
                  <a:srgbClr val="CB2A81"/>
                </a:solidFill>
                <a:latin typeface="Avenir Medium" panose="02000503020000020003" pitchFamily="2" charset="0"/>
              </a:defRPr>
            </a:lvl1pPr>
            <a:lvl2pPr marL="7938" indent="0">
              <a:buFontTx/>
              <a:buNone/>
              <a:tabLst/>
              <a:defRPr b="0" i="0">
                <a:solidFill>
                  <a:schemeClr val="bg1"/>
                </a:solidFill>
                <a:latin typeface="Avenir Medium" panose="02000503020000020003" pitchFamily="2" charset="0"/>
              </a:defRPr>
            </a:lvl2pPr>
            <a:lvl3pPr marL="7938" indent="0">
              <a:buFontTx/>
              <a:buNone/>
              <a:tabLst/>
              <a:defRPr b="0" i="0">
                <a:solidFill>
                  <a:schemeClr val="bg1"/>
                </a:solidFill>
                <a:latin typeface="Avenir Medium" panose="02000503020000020003" pitchFamily="2" charset="0"/>
              </a:defRPr>
            </a:lvl3pPr>
            <a:lvl4pPr marL="7938" indent="0">
              <a:buFontTx/>
              <a:buNone/>
              <a:tabLst/>
              <a:defRPr b="0" i="0">
                <a:solidFill>
                  <a:schemeClr val="bg1"/>
                </a:solidFill>
                <a:latin typeface="Avenir Medium" panose="02000503020000020003" pitchFamily="2" charset="0"/>
              </a:defRPr>
            </a:lvl4pPr>
            <a:lvl5pPr marL="7938" indent="0">
              <a:buFontTx/>
              <a:buNone/>
              <a:tabLst/>
              <a:defRPr b="0" i="0">
                <a:solidFill>
                  <a:schemeClr val="bg1"/>
                </a:solidFill>
                <a:latin typeface="Avenir Medium" panose="02000503020000020003" pitchFamily="2" charset="0"/>
              </a:defRPr>
            </a:lvl5pPr>
          </a:lstStyle>
          <a:p>
            <a:pPr lvl="0"/>
            <a:r>
              <a:rPr lang="en-GB" dirty="0"/>
              <a:t>T:</a:t>
            </a:r>
            <a:endParaRPr lang="en-US" dirty="0"/>
          </a:p>
        </p:txBody>
      </p:sp>
      <p:sp>
        <p:nvSpPr>
          <p:cNvPr id="13" name="Text Placeholder 4">
            <a:extLst>
              <a:ext uri="{FF2B5EF4-FFF2-40B4-BE49-F238E27FC236}">
                <a16:creationId xmlns:a16="http://schemas.microsoft.com/office/drawing/2014/main" id="{527883F4-EA2B-F14C-AB50-2001FB655481}"/>
              </a:ext>
            </a:extLst>
          </p:cNvPr>
          <p:cNvSpPr>
            <a:spLocks noGrp="1"/>
          </p:cNvSpPr>
          <p:nvPr>
            <p:ph type="body" sz="quarter" idx="12" hasCustomPrompt="1"/>
          </p:nvPr>
        </p:nvSpPr>
        <p:spPr>
          <a:xfrm>
            <a:off x="3638654" y="4067897"/>
            <a:ext cx="8054584" cy="500062"/>
          </a:xfrm>
        </p:spPr>
        <p:txBody>
          <a:bodyPr lIns="36000" tIns="36000" rIns="36000" bIns="36000"/>
          <a:lstStyle>
            <a:lvl1pPr marL="7938" indent="0">
              <a:buFontTx/>
              <a:buNone/>
              <a:tabLst/>
              <a:defRPr b="0" i="0">
                <a:solidFill>
                  <a:schemeClr val="bg1"/>
                </a:solidFill>
                <a:latin typeface="Avenir" panose="02000503020000020003" pitchFamily="2" charset="0"/>
              </a:defRPr>
            </a:lvl1pPr>
            <a:lvl2pPr marL="7938" indent="0">
              <a:buFontTx/>
              <a:buNone/>
              <a:tabLst/>
              <a:defRPr b="0" i="0">
                <a:solidFill>
                  <a:schemeClr val="bg1"/>
                </a:solidFill>
                <a:latin typeface="Avenir Medium" panose="02000503020000020003" pitchFamily="2" charset="0"/>
              </a:defRPr>
            </a:lvl2pPr>
            <a:lvl3pPr marL="7938" indent="0">
              <a:buFontTx/>
              <a:buNone/>
              <a:tabLst/>
              <a:defRPr b="0" i="0">
                <a:solidFill>
                  <a:schemeClr val="bg1"/>
                </a:solidFill>
                <a:latin typeface="Avenir Medium" panose="02000503020000020003" pitchFamily="2" charset="0"/>
              </a:defRPr>
            </a:lvl3pPr>
            <a:lvl4pPr marL="7938" indent="0">
              <a:buFontTx/>
              <a:buNone/>
              <a:tabLst/>
              <a:defRPr b="0" i="0">
                <a:solidFill>
                  <a:schemeClr val="bg1"/>
                </a:solidFill>
                <a:latin typeface="Avenir Medium" panose="02000503020000020003" pitchFamily="2" charset="0"/>
              </a:defRPr>
            </a:lvl4pPr>
            <a:lvl5pPr marL="7938" indent="0">
              <a:buFontTx/>
              <a:buNone/>
              <a:tabLst/>
              <a:defRPr b="0" i="0">
                <a:solidFill>
                  <a:schemeClr val="bg1"/>
                </a:solidFill>
                <a:latin typeface="Avenir Medium" panose="02000503020000020003" pitchFamily="2" charset="0"/>
              </a:defRPr>
            </a:lvl5pPr>
          </a:lstStyle>
          <a:p>
            <a:pPr lvl="0"/>
            <a:r>
              <a:rPr lang="en-GB" dirty="0"/>
              <a:t>click to add email address</a:t>
            </a:r>
            <a:endParaRPr lang="en-US" dirty="0"/>
          </a:p>
        </p:txBody>
      </p:sp>
      <p:sp>
        <p:nvSpPr>
          <p:cNvPr id="14" name="Text Placeholder 4">
            <a:extLst>
              <a:ext uri="{FF2B5EF4-FFF2-40B4-BE49-F238E27FC236}">
                <a16:creationId xmlns:a16="http://schemas.microsoft.com/office/drawing/2014/main" id="{7B808B12-82C5-FA47-B695-1F66F9628AE7}"/>
              </a:ext>
            </a:extLst>
          </p:cNvPr>
          <p:cNvSpPr>
            <a:spLocks noGrp="1"/>
          </p:cNvSpPr>
          <p:nvPr>
            <p:ph type="body" sz="quarter" idx="13" hasCustomPrompt="1"/>
          </p:nvPr>
        </p:nvSpPr>
        <p:spPr>
          <a:xfrm>
            <a:off x="3629416" y="4652441"/>
            <a:ext cx="8063821" cy="500062"/>
          </a:xfrm>
        </p:spPr>
        <p:txBody>
          <a:bodyPr lIns="36000" tIns="36000" rIns="36000" bIns="36000"/>
          <a:lstStyle>
            <a:lvl1pPr marL="7938" indent="0">
              <a:buFontTx/>
              <a:buNone/>
              <a:tabLst/>
              <a:defRPr b="0" i="0">
                <a:solidFill>
                  <a:schemeClr val="bg1"/>
                </a:solidFill>
                <a:latin typeface="Avenir" panose="02000503020000020003" pitchFamily="2" charset="0"/>
              </a:defRPr>
            </a:lvl1pPr>
            <a:lvl2pPr marL="7938" indent="0">
              <a:buFontTx/>
              <a:buNone/>
              <a:tabLst/>
              <a:defRPr b="0" i="0">
                <a:solidFill>
                  <a:schemeClr val="bg1"/>
                </a:solidFill>
                <a:latin typeface="Avenir Medium" panose="02000503020000020003" pitchFamily="2" charset="0"/>
              </a:defRPr>
            </a:lvl2pPr>
            <a:lvl3pPr marL="7938" indent="0">
              <a:buFontTx/>
              <a:buNone/>
              <a:tabLst/>
              <a:defRPr b="0" i="0">
                <a:solidFill>
                  <a:schemeClr val="bg1"/>
                </a:solidFill>
                <a:latin typeface="Avenir Medium" panose="02000503020000020003" pitchFamily="2" charset="0"/>
              </a:defRPr>
            </a:lvl3pPr>
            <a:lvl4pPr marL="7938" indent="0">
              <a:buFontTx/>
              <a:buNone/>
              <a:tabLst/>
              <a:defRPr b="0" i="0">
                <a:solidFill>
                  <a:schemeClr val="bg1"/>
                </a:solidFill>
                <a:latin typeface="Avenir Medium" panose="02000503020000020003" pitchFamily="2" charset="0"/>
              </a:defRPr>
            </a:lvl4pPr>
            <a:lvl5pPr marL="7938" indent="0">
              <a:buFontTx/>
              <a:buNone/>
              <a:tabLst/>
              <a:defRPr b="0" i="0">
                <a:solidFill>
                  <a:schemeClr val="bg1"/>
                </a:solidFill>
                <a:latin typeface="Avenir Medium" panose="02000503020000020003" pitchFamily="2" charset="0"/>
              </a:defRPr>
            </a:lvl5pPr>
          </a:lstStyle>
          <a:p>
            <a:pPr lvl="0"/>
            <a:r>
              <a:rPr lang="en-GB" dirty="0"/>
              <a:t>Click to add phone number</a:t>
            </a:r>
            <a:endParaRPr lang="en-US" dirty="0"/>
          </a:p>
        </p:txBody>
      </p:sp>
    </p:spTree>
    <p:extLst>
      <p:ext uri="{BB962C8B-B14F-4D97-AF65-F5344CB8AC3E}">
        <p14:creationId xmlns:p14="http://schemas.microsoft.com/office/powerpoint/2010/main" val="64639177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E1506DF-D89B-1648-824A-44C9C9F01A2A}"/>
              </a:ext>
            </a:extLst>
          </p:cNvPr>
          <p:cNvSpPr/>
          <p:nvPr userDrawn="1"/>
        </p:nvSpPr>
        <p:spPr>
          <a:xfrm>
            <a:off x="0" y="0"/>
            <a:ext cx="12180807" cy="6858000"/>
          </a:xfrm>
          <a:prstGeom prst="rect">
            <a:avLst/>
          </a:prstGeom>
          <a:solidFill>
            <a:srgbClr val="2232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C62D008-3342-7045-AE64-EB422AFF43DE}"/>
              </a:ext>
            </a:extLst>
          </p:cNvPr>
          <p:cNvPicPr>
            <a:picLocks noChangeAspect="1"/>
          </p:cNvPicPr>
          <p:nvPr userDrawn="1"/>
        </p:nvPicPr>
        <p:blipFill>
          <a:blip r:embed="rId2"/>
          <a:stretch>
            <a:fillRect/>
          </a:stretch>
        </p:blipFill>
        <p:spPr>
          <a:xfrm>
            <a:off x="1139826" y="693365"/>
            <a:ext cx="2145834" cy="500062"/>
          </a:xfrm>
          <a:prstGeom prst="rect">
            <a:avLst/>
          </a:prstGeom>
        </p:spPr>
      </p:pic>
      <p:sp>
        <p:nvSpPr>
          <p:cNvPr id="3" name="Chevron 2">
            <a:extLst>
              <a:ext uri="{FF2B5EF4-FFF2-40B4-BE49-F238E27FC236}">
                <a16:creationId xmlns:a16="http://schemas.microsoft.com/office/drawing/2014/main" id="{695CA117-30A1-3D48-AD94-E7DE2FBA6A9A}"/>
              </a:ext>
            </a:extLst>
          </p:cNvPr>
          <p:cNvSpPr/>
          <p:nvPr userDrawn="1"/>
        </p:nvSpPr>
        <p:spPr>
          <a:xfrm rot="16200000">
            <a:off x="3918842" y="-1402670"/>
            <a:ext cx="4336474" cy="12187455"/>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CB2A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808980" y="1854199"/>
            <a:ext cx="8716145" cy="946151"/>
          </a:xfrm>
        </p:spPr>
        <p:txBody>
          <a:bodyPr lIns="0" tIns="0" rIns="0" bIns="0" anchor="t">
            <a:normAutofit/>
          </a:bodyPr>
          <a:lstStyle>
            <a:lvl1pPr algn="l">
              <a:defRPr sz="5400" b="1" i="0">
                <a:solidFill>
                  <a:schemeClr val="bg1"/>
                </a:solidFill>
                <a:latin typeface="Avenir Black" panose="02000503020000020003" pitchFamily="2" charset="0"/>
              </a:defRPr>
            </a:lvl1pPr>
          </a:lstStyle>
          <a:p>
            <a:r>
              <a:rPr lang="en-GB" dirty="0"/>
              <a:t>Click to add title</a:t>
            </a:r>
            <a:endParaRPr lang="en-US" dirty="0"/>
          </a:p>
        </p:txBody>
      </p:sp>
      <p:sp>
        <p:nvSpPr>
          <p:cNvPr id="9" name="Text Placeholder 14">
            <a:extLst>
              <a:ext uri="{FF2B5EF4-FFF2-40B4-BE49-F238E27FC236}">
                <a16:creationId xmlns:a16="http://schemas.microsoft.com/office/drawing/2014/main" id="{C0B3549F-B114-194B-AB05-41BC79F8D56F}"/>
              </a:ext>
            </a:extLst>
          </p:cNvPr>
          <p:cNvSpPr>
            <a:spLocks noGrp="1"/>
          </p:cNvSpPr>
          <p:nvPr>
            <p:ph type="body" sz="quarter" idx="10" hasCustomPrompt="1"/>
          </p:nvPr>
        </p:nvSpPr>
        <p:spPr>
          <a:xfrm>
            <a:off x="1811338" y="3338953"/>
            <a:ext cx="3656012" cy="286471"/>
          </a:xfrm>
        </p:spPr>
        <p:txBody>
          <a:bodyPr lIns="36000" tIns="36000" rIns="36000" bIns="36000">
            <a:noAutofit/>
          </a:bodyPr>
          <a:lstStyle>
            <a:lvl1pPr marL="0" indent="0">
              <a:lnSpc>
                <a:spcPct val="100000"/>
              </a:lnSpc>
              <a:spcBef>
                <a:spcPts val="0"/>
              </a:spcBef>
              <a:buFontTx/>
              <a:buNone/>
              <a:defRPr sz="1200">
                <a:solidFill>
                  <a:schemeClr val="bg1"/>
                </a:solidFill>
              </a:defRPr>
            </a:lvl1pPr>
            <a:lvl2pPr marL="457200" indent="0">
              <a:buFontTx/>
              <a:buNone/>
              <a:defRPr sz="1200">
                <a:solidFill>
                  <a:schemeClr val="bg1"/>
                </a:solidFill>
              </a:defRPr>
            </a:lvl2pPr>
            <a:lvl3pPr marL="914400" indent="0">
              <a:buFontTx/>
              <a:buNone/>
              <a:defRPr sz="1200">
                <a:solidFill>
                  <a:schemeClr val="bg1"/>
                </a:solidFill>
              </a:defRPr>
            </a:lvl3pPr>
            <a:lvl4pPr marL="1371600" indent="0">
              <a:buFontTx/>
              <a:buNone/>
              <a:defRPr sz="1200">
                <a:solidFill>
                  <a:schemeClr val="bg1"/>
                </a:solidFill>
              </a:defRPr>
            </a:lvl4pPr>
            <a:lvl5pPr marL="1828800" indent="0">
              <a:buFontTx/>
              <a:buNone/>
              <a:defRPr sz="1200">
                <a:solidFill>
                  <a:schemeClr val="bg1"/>
                </a:solidFill>
              </a:defRPr>
            </a:lvl5pPr>
          </a:lstStyle>
          <a:p>
            <a:pPr lvl="0"/>
            <a:r>
              <a:rPr lang="en-GB" dirty="0"/>
              <a:t>Click to add author</a:t>
            </a:r>
            <a:endParaRPr lang="en-US" dirty="0"/>
          </a:p>
        </p:txBody>
      </p:sp>
      <p:sp>
        <p:nvSpPr>
          <p:cNvPr id="10" name="Text Placeholder 14">
            <a:extLst>
              <a:ext uri="{FF2B5EF4-FFF2-40B4-BE49-F238E27FC236}">
                <a16:creationId xmlns:a16="http://schemas.microsoft.com/office/drawing/2014/main" id="{A94EFF06-8E04-F847-B25A-F37A0A30C1F1}"/>
              </a:ext>
            </a:extLst>
          </p:cNvPr>
          <p:cNvSpPr>
            <a:spLocks noGrp="1"/>
          </p:cNvSpPr>
          <p:nvPr>
            <p:ph type="body" sz="quarter" idx="11" hasCustomPrompt="1"/>
          </p:nvPr>
        </p:nvSpPr>
        <p:spPr>
          <a:xfrm>
            <a:off x="1811338" y="3716247"/>
            <a:ext cx="3656011" cy="286471"/>
          </a:xfrm>
        </p:spPr>
        <p:txBody>
          <a:bodyPr lIns="36000" tIns="36000" rIns="36000" bIns="36000">
            <a:noAutofit/>
          </a:bodyPr>
          <a:lstStyle>
            <a:lvl1pPr marL="0" indent="0">
              <a:lnSpc>
                <a:spcPct val="100000"/>
              </a:lnSpc>
              <a:spcBef>
                <a:spcPts val="0"/>
              </a:spcBef>
              <a:buFontTx/>
              <a:buNone/>
              <a:defRPr sz="1200">
                <a:solidFill>
                  <a:schemeClr val="bg1"/>
                </a:solidFill>
              </a:defRPr>
            </a:lvl1pPr>
            <a:lvl2pPr marL="457200" indent="0">
              <a:buFontTx/>
              <a:buNone/>
              <a:defRPr sz="1200">
                <a:solidFill>
                  <a:schemeClr val="bg1"/>
                </a:solidFill>
              </a:defRPr>
            </a:lvl2pPr>
            <a:lvl3pPr marL="914400" indent="0">
              <a:buFontTx/>
              <a:buNone/>
              <a:defRPr sz="1200">
                <a:solidFill>
                  <a:schemeClr val="bg1"/>
                </a:solidFill>
              </a:defRPr>
            </a:lvl3pPr>
            <a:lvl4pPr marL="1371600" indent="0">
              <a:buFontTx/>
              <a:buNone/>
              <a:defRPr sz="1200">
                <a:solidFill>
                  <a:schemeClr val="bg1"/>
                </a:solidFill>
              </a:defRPr>
            </a:lvl4pPr>
            <a:lvl5pPr marL="1828800" indent="0">
              <a:buFontTx/>
              <a:buNone/>
              <a:defRPr sz="1200">
                <a:solidFill>
                  <a:schemeClr val="bg1"/>
                </a:solidFill>
              </a:defRPr>
            </a:lvl5pPr>
          </a:lstStyle>
          <a:p>
            <a:pPr lvl="0"/>
            <a:r>
              <a:rPr lang="en-GB" dirty="0"/>
              <a:t>Click to add date</a:t>
            </a:r>
            <a:endParaRPr lang="en-US" dirty="0"/>
          </a:p>
        </p:txBody>
      </p:sp>
      <p:sp>
        <p:nvSpPr>
          <p:cNvPr id="12" name="Subtitle 2">
            <a:extLst>
              <a:ext uri="{FF2B5EF4-FFF2-40B4-BE49-F238E27FC236}">
                <a16:creationId xmlns:a16="http://schemas.microsoft.com/office/drawing/2014/main" id="{CE2664EA-45D4-4247-B100-0648FFA82EA3}"/>
              </a:ext>
            </a:extLst>
          </p:cNvPr>
          <p:cNvSpPr>
            <a:spLocks noGrp="1"/>
          </p:cNvSpPr>
          <p:nvPr>
            <p:ph type="subTitle" idx="1" hasCustomPrompt="1"/>
          </p:nvPr>
        </p:nvSpPr>
        <p:spPr>
          <a:xfrm>
            <a:off x="1811338" y="2790825"/>
            <a:ext cx="8713787" cy="546833"/>
          </a:xfrm>
        </p:spPr>
        <p:txBody>
          <a:bodyPr lIns="36000" tIns="36000" rIns="36000" bIns="36000">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886418427"/>
      </p:ext>
    </p:extLst>
  </p:cSld>
  <p:clrMapOvr>
    <a:masterClrMapping/>
  </p:clrMapOvr>
  <p:extLst>
    <p:ext uri="{DCECCB84-F9BA-43D5-87BE-67443E8EF086}">
      <p15:sldGuideLst xmlns:p15="http://schemas.microsoft.com/office/powerpoint/2012/main">
        <p15:guide id="1" pos="3840">
          <p15:clr>
            <a:srgbClr val="FBAE40"/>
          </p15:clr>
        </p15:guide>
        <p15:guide id="2" pos="1141">
          <p15:clr>
            <a:srgbClr val="FBAE40"/>
          </p15:clr>
        </p15:guide>
        <p15:guide id="3" pos="6630">
          <p15:clr>
            <a:srgbClr val="FBAE40"/>
          </p15:clr>
        </p15:guide>
        <p15:guide id="4">
          <p15:clr>
            <a:srgbClr val="FBAE40"/>
          </p15:clr>
        </p15:guide>
        <p15:guide id="5" pos="7673">
          <p15:clr>
            <a:srgbClr val="FBAE40"/>
          </p15:clr>
        </p15:guide>
        <p15:guide id="6" orient="horz" pos="4315">
          <p15:clr>
            <a:srgbClr val="FBAE40"/>
          </p15:clr>
        </p15:guide>
        <p15:guide id="7" orient="horz">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9721A22D-743F-854A-A952-4527F63F667A}"/>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7" name="Picture 6">
            <a:extLst>
              <a:ext uri="{FF2B5EF4-FFF2-40B4-BE49-F238E27FC236}">
                <a16:creationId xmlns:a16="http://schemas.microsoft.com/office/drawing/2014/main" id="{AAF2D069-0D4C-BF46-ACAD-E01025A1D746}"/>
              </a:ext>
            </a:extLst>
          </p:cNvPr>
          <p:cNvPicPr>
            <a:picLocks noChangeAspect="1"/>
          </p:cNvPicPr>
          <p:nvPr userDrawn="1"/>
        </p:nvPicPr>
        <p:blipFill rotWithShape="1">
          <a:blip r:embed="rId2"/>
          <a:srcRect b="43676"/>
          <a:stretch/>
        </p:blipFill>
        <p:spPr>
          <a:xfrm>
            <a:off x="0" y="5379341"/>
            <a:ext cx="12192000" cy="1478660"/>
          </a:xfrm>
          <a:prstGeom prst="rect">
            <a:avLst/>
          </a:prstGeom>
        </p:spPr>
      </p:pic>
      <p:pic>
        <p:nvPicPr>
          <p:cNvPr id="8" name="Picture 7" descr="A black and yellow logo&#10;&#10;Description automatically generated with low confidence">
            <a:extLst>
              <a:ext uri="{FF2B5EF4-FFF2-40B4-BE49-F238E27FC236}">
                <a16:creationId xmlns:a16="http://schemas.microsoft.com/office/drawing/2014/main" id="{E1C830A0-0D90-B04D-9A1F-A5D5D2CC2282}"/>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6" name="Subtitle 2">
            <a:extLst>
              <a:ext uri="{FF2B5EF4-FFF2-40B4-BE49-F238E27FC236}">
                <a16:creationId xmlns:a16="http://schemas.microsoft.com/office/drawing/2014/main" id="{6CA14577-8ED8-9541-ADA3-82C509E38D64}"/>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2637166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hapter Title A">
    <p:bg>
      <p:bgPr>
        <a:solidFill>
          <a:srgbClr val="1064A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739900" y="1844675"/>
            <a:ext cx="10125074" cy="946151"/>
          </a:xfrm>
        </p:spPr>
        <p:txBody>
          <a:bodyPr anchor="t">
            <a:normAutofit/>
          </a:bodyPr>
          <a:lstStyle>
            <a:lvl1pPr algn="l">
              <a:defRPr sz="5400" b="1" i="0">
                <a:solidFill>
                  <a:schemeClr val="bg1"/>
                </a:solidFill>
                <a:latin typeface="Avenir Black" panose="02000503020000020003" pitchFamily="2" charset="0"/>
              </a:defRPr>
            </a:lvl1pPr>
          </a:lstStyle>
          <a:p>
            <a:r>
              <a:rPr lang="en-GB" dirty="0"/>
              <a:t>Click to add chapter title</a:t>
            </a:r>
            <a:endParaRPr lang="en-US" dirty="0"/>
          </a:p>
        </p:txBody>
      </p:sp>
      <p:sp>
        <p:nvSpPr>
          <p:cNvPr id="3" name="Subtitle 2">
            <a:extLst>
              <a:ext uri="{FF2B5EF4-FFF2-40B4-BE49-F238E27FC236}">
                <a16:creationId xmlns:a16="http://schemas.microsoft.com/office/drawing/2014/main" id="{11E89A8B-AF7A-9945-9CBD-133CA43FE3FB}"/>
              </a:ext>
            </a:extLst>
          </p:cNvPr>
          <p:cNvSpPr>
            <a:spLocks noGrp="1"/>
          </p:cNvSpPr>
          <p:nvPr>
            <p:ph type="subTitle" idx="1" hasCustomPrompt="1"/>
          </p:nvPr>
        </p:nvSpPr>
        <p:spPr>
          <a:xfrm>
            <a:off x="1739900" y="2790825"/>
            <a:ext cx="10125074" cy="500062"/>
          </a:xfrm>
        </p:spPr>
        <p:txBody>
          <a:bodyPr>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pic>
        <p:nvPicPr>
          <p:cNvPr id="12" name="Picture 11">
            <a:extLst>
              <a:ext uri="{FF2B5EF4-FFF2-40B4-BE49-F238E27FC236}">
                <a16:creationId xmlns:a16="http://schemas.microsoft.com/office/drawing/2014/main" id="{B6E459C9-381C-4C42-9368-E2D5BA38F0CD}"/>
              </a:ext>
            </a:extLst>
          </p:cNvPr>
          <p:cNvPicPr>
            <a:picLocks noChangeAspect="1"/>
          </p:cNvPicPr>
          <p:nvPr userDrawn="1"/>
        </p:nvPicPr>
        <p:blipFill>
          <a:blip r:embed="rId2"/>
          <a:stretch>
            <a:fillRect/>
          </a:stretch>
        </p:blipFill>
        <p:spPr>
          <a:xfrm>
            <a:off x="0" y="3384550"/>
            <a:ext cx="12192000" cy="3473450"/>
          </a:xfrm>
          <a:prstGeom prst="rect">
            <a:avLst/>
          </a:prstGeom>
        </p:spPr>
      </p:pic>
      <p:pic>
        <p:nvPicPr>
          <p:cNvPr id="13" name="Picture 12">
            <a:extLst>
              <a:ext uri="{FF2B5EF4-FFF2-40B4-BE49-F238E27FC236}">
                <a16:creationId xmlns:a16="http://schemas.microsoft.com/office/drawing/2014/main" id="{362F23ED-187B-E74A-8170-E7512417D020}"/>
              </a:ext>
            </a:extLst>
          </p:cNvPr>
          <p:cNvPicPr>
            <a:picLocks noChangeAspect="1"/>
          </p:cNvPicPr>
          <p:nvPr userDrawn="1"/>
        </p:nvPicPr>
        <p:blipFill>
          <a:blip r:embed="rId3"/>
          <a:stretch>
            <a:fillRect/>
          </a:stretch>
        </p:blipFill>
        <p:spPr>
          <a:xfrm>
            <a:off x="442913" y="456403"/>
            <a:ext cx="1620837" cy="377717"/>
          </a:xfrm>
          <a:prstGeom prst="rect">
            <a:avLst/>
          </a:prstGeom>
        </p:spPr>
      </p:pic>
    </p:spTree>
    <p:extLst>
      <p:ext uri="{BB962C8B-B14F-4D97-AF65-F5344CB8AC3E}">
        <p14:creationId xmlns:p14="http://schemas.microsoft.com/office/powerpoint/2010/main" val="4078523294"/>
      </p:ext>
    </p:extLst>
  </p:cSld>
  <p:clrMapOvr>
    <a:masterClrMapping/>
  </p:clrMapOvr>
  <p:extLst>
    <p:ext uri="{DCECCB84-F9BA-43D5-87BE-67443E8EF086}">
      <p15:sldGuideLst xmlns:p15="http://schemas.microsoft.com/office/powerpoint/2012/main">
        <p15:guide id="1" pos="3840">
          <p15:clr>
            <a:srgbClr val="FBAE40"/>
          </p15:clr>
        </p15:guide>
        <p15:guide id="2" pos="1096">
          <p15:clr>
            <a:srgbClr val="FBAE40"/>
          </p15:clr>
        </p15:guide>
        <p15:guide id="3" orient="horz" pos="2160">
          <p15:clr>
            <a:srgbClr val="FBAE40"/>
          </p15:clr>
        </p15:guide>
        <p15:guide id="5" orient="horz" pos="116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Title B">
    <p:bg>
      <p:bgPr>
        <a:solidFill>
          <a:srgbClr val="CB2A8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6E459C9-381C-4C42-9368-E2D5BA38F0CD}"/>
              </a:ext>
            </a:extLst>
          </p:cNvPr>
          <p:cNvPicPr>
            <a:picLocks noChangeAspect="1"/>
          </p:cNvPicPr>
          <p:nvPr userDrawn="1"/>
        </p:nvPicPr>
        <p:blipFill>
          <a:blip r:embed="rId2"/>
          <a:stretch>
            <a:fillRect/>
          </a:stretch>
        </p:blipFill>
        <p:spPr>
          <a:xfrm>
            <a:off x="0" y="3384550"/>
            <a:ext cx="12192000" cy="3473450"/>
          </a:xfrm>
          <a:prstGeom prst="rect">
            <a:avLst/>
          </a:prstGeom>
        </p:spPr>
      </p:pic>
      <p:pic>
        <p:nvPicPr>
          <p:cNvPr id="9" name="Picture 8">
            <a:extLst>
              <a:ext uri="{FF2B5EF4-FFF2-40B4-BE49-F238E27FC236}">
                <a16:creationId xmlns:a16="http://schemas.microsoft.com/office/drawing/2014/main" id="{50EFD6D6-BF59-4B47-936B-49EBC84D4709}"/>
              </a:ext>
            </a:extLst>
          </p:cNvPr>
          <p:cNvPicPr>
            <a:picLocks noChangeAspect="1"/>
          </p:cNvPicPr>
          <p:nvPr userDrawn="1"/>
        </p:nvPicPr>
        <p:blipFill>
          <a:blip r:embed="rId3"/>
          <a:stretch>
            <a:fillRect/>
          </a:stretch>
        </p:blipFill>
        <p:spPr>
          <a:xfrm>
            <a:off x="442913" y="456403"/>
            <a:ext cx="1620837" cy="377717"/>
          </a:xfrm>
          <a:prstGeom prst="rect">
            <a:avLst/>
          </a:prstGeom>
        </p:spPr>
      </p:pic>
      <p:sp>
        <p:nvSpPr>
          <p:cNvPr id="8" name="Title 1">
            <a:extLst>
              <a:ext uri="{FF2B5EF4-FFF2-40B4-BE49-F238E27FC236}">
                <a16:creationId xmlns:a16="http://schemas.microsoft.com/office/drawing/2014/main" id="{EE0F69DE-F494-0547-8397-D71D22DF972D}"/>
              </a:ext>
            </a:extLst>
          </p:cNvPr>
          <p:cNvSpPr>
            <a:spLocks noGrp="1"/>
          </p:cNvSpPr>
          <p:nvPr>
            <p:ph type="ctrTitle" hasCustomPrompt="1"/>
          </p:nvPr>
        </p:nvSpPr>
        <p:spPr>
          <a:xfrm>
            <a:off x="1739900" y="1844675"/>
            <a:ext cx="10125074" cy="946151"/>
          </a:xfrm>
        </p:spPr>
        <p:txBody>
          <a:bodyPr anchor="t">
            <a:normAutofit/>
          </a:bodyPr>
          <a:lstStyle>
            <a:lvl1pPr algn="l">
              <a:defRPr sz="5400" b="1" i="0">
                <a:solidFill>
                  <a:schemeClr val="bg1"/>
                </a:solidFill>
                <a:latin typeface="Avenir Black" panose="02000503020000020003" pitchFamily="2" charset="0"/>
              </a:defRPr>
            </a:lvl1pPr>
          </a:lstStyle>
          <a:p>
            <a:r>
              <a:rPr lang="en-GB" dirty="0"/>
              <a:t>Click to add chapter title</a:t>
            </a:r>
            <a:endParaRPr lang="en-US" dirty="0"/>
          </a:p>
        </p:txBody>
      </p:sp>
      <p:sp>
        <p:nvSpPr>
          <p:cNvPr id="10" name="Subtitle 2">
            <a:extLst>
              <a:ext uri="{FF2B5EF4-FFF2-40B4-BE49-F238E27FC236}">
                <a16:creationId xmlns:a16="http://schemas.microsoft.com/office/drawing/2014/main" id="{11CFAB2E-3342-064B-B835-ABF4B0F11610}"/>
              </a:ext>
            </a:extLst>
          </p:cNvPr>
          <p:cNvSpPr>
            <a:spLocks noGrp="1"/>
          </p:cNvSpPr>
          <p:nvPr>
            <p:ph type="subTitle" idx="1" hasCustomPrompt="1"/>
          </p:nvPr>
        </p:nvSpPr>
        <p:spPr>
          <a:xfrm>
            <a:off x="1739900" y="2790825"/>
            <a:ext cx="10125074" cy="500062"/>
          </a:xfrm>
        </p:spPr>
        <p:txBody>
          <a:bodyPr>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217390364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Title C">
    <p:bg>
      <p:bgPr>
        <a:solidFill>
          <a:srgbClr val="4E9894"/>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2D008-3342-7045-AE64-EB422AFF43DE}"/>
              </a:ext>
            </a:extLst>
          </p:cNvPr>
          <p:cNvPicPr>
            <a:picLocks noChangeAspect="1"/>
          </p:cNvPicPr>
          <p:nvPr userDrawn="1"/>
        </p:nvPicPr>
        <p:blipFill>
          <a:blip r:embed="rId2"/>
          <a:stretch>
            <a:fillRect/>
          </a:stretch>
        </p:blipFill>
        <p:spPr>
          <a:xfrm>
            <a:off x="442913" y="456403"/>
            <a:ext cx="1620837" cy="377717"/>
          </a:xfrm>
          <a:prstGeom prst="rect">
            <a:avLst/>
          </a:prstGeom>
        </p:spPr>
      </p:pic>
      <p:pic>
        <p:nvPicPr>
          <p:cNvPr id="12" name="Picture 11">
            <a:extLst>
              <a:ext uri="{FF2B5EF4-FFF2-40B4-BE49-F238E27FC236}">
                <a16:creationId xmlns:a16="http://schemas.microsoft.com/office/drawing/2014/main" id="{B6E459C9-381C-4C42-9368-E2D5BA38F0CD}"/>
              </a:ext>
            </a:extLst>
          </p:cNvPr>
          <p:cNvPicPr>
            <a:picLocks noChangeAspect="1"/>
          </p:cNvPicPr>
          <p:nvPr userDrawn="1"/>
        </p:nvPicPr>
        <p:blipFill>
          <a:blip r:embed="rId3"/>
          <a:stretch>
            <a:fillRect/>
          </a:stretch>
        </p:blipFill>
        <p:spPr>
          <a:xfrm>
            <a:off x="0" y="3384550"/>
            <a:ext cx="12192000" cy="3473450"/>
          </a:xfrm>
          <a:prstGeom prst="rect">
            <a:avLst/>
          </a:prstGeom>
        </p:spPr>
      </p:pic>
      <p:sp>
        <p:nvSpPr>
          <p:cNvPr id="9" name="Title 1">
            <a:extLst>
              <a:ext uri="{FF2B5EF4-FFF2-40B4-BE49-F238E27FC236}">
                <a16:creationId xmlns:a16="http://schemas.microsoft.com/office/drawing/2014/main" id="{5C387AD7-3CC2-2540-9E5A-7BC2A3038576}"/>
              </a:ext>
            </a:extLst>
          </p:cNvPr>
          <p:cNvSpPr>
            <a:spLocks noGrp="1"/>
          </p:cNvSpPr>
          <p:nvPr>
            <p:ph type="ctrTitle" hasCustomPrompt="1"/>
          </p:nvPr>
        </p:nvSpPr>
        <p:spPr>
          <a:xfrm>
            <a:off x="1739900" y="1844675"/>
            <a:ext cx="10125074" cy="946151"/>
          </a:xfrm>
        </p:spPr>
        <p:txBody>
          <a:bodyPr anchor="t">
            <a:normAutofit/>
          </a:bodyPr>
          <a:lstStyle>
            <a:lvl1pPr algn="l">
              <a:defRPr sz="5400" b="1" i="0">
                <a:solidFill>
                  <a:schemeClr val="bg1"/>
                </a:solidFill>
                <a:latin typeface="Avenir Black" panose="02000503020000020003" pitchFamily="2" charset="0"/>
              </a:defRPr>
            </a:lvl1pPr>
          </a:lstStyle>
          <a:p>
            <a:r>
              <a:rPr lang="en-GB" dirty="0"/>
              <a:t>Click to add chapter title</a:t>
            </a:r>
            <a:endParaRPr lang="en-US" dirty="0"/>
          </a:p>
        </p:txBody>
      </p:sp>
      <p:sp>
        <p:nvSpPr>
          <p:cNvPr id="10" name="Subtitle 2">
            <a:extLst>
              <a:ext uri="{FF2B5EF4-FFF2-40B4-BE49-F238E27FC236}">
                <a16:creationId xmlns:a16="http://schemas.microsoft.com/office/drawing/2014/main" id="{9001BEE8-BE2A-8B45-BDC6-B9B233B0F5C8}"/>
              </a:ext>
            </a:extLst>
          </p:cNvPr>
          <p:cNvSpPr>
            <a:spLocks noGrp="1"/>
          </p:cNvSpPr>
          <p:nvPr>
            <p:ph type="subTitle" idx="1" hasCustomPrompt="1"/>
          </p:nvPr>
        </p:nvSpPr>
        <p:spPr>
          <a:xfrm>
            <a:off x="1739900" y="2790825"/>
            <a:ext cx="10125074" cy="500062"/>
          </a:xfrm>
        </p:spPr>
        <p:txBody>
          <a:bodyPr>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297971076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itle D">
    <p:bg>
      <p:bgPr>
        <a:solidFill>
          <a:srgbClr val="B37939"/>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2D008-3342-7045-AE64-EB422AFF43DE}"/>
              </a:ext>
            </a:extLst>
          </p:cNvPr>
          <p:cNvPicPr>
            <a:picLocks noChangeAspect="1"/>
          </p:cNvPicPr>
          <p:nvPr userDrawn="1"/>
        </p:nvPicPr>
        <p:blipFill>
          <a:blip r:embed="rId2"/>
          <a:stretch>
            <a:fillRect/>
          </a:stretch>
        </p:blipFill>
        <p:spPr>
          <a:xfrm>
            <a:off x="442913" y="456403"/>
            <a:ext cx="1620837" cy="377717"/>
          </a:xfrm>
          <a:prstGeom prst="rect">
            <a:avLst/>
          </a:prstGeom>
        </p:spPr>
      </p:pic>
      <p:pic>
        <p:nvPicPr>
          <p:cNvPr id="12" name="Picture 11">
            <a:extLst>
              <a:ext uri="{FF2B5EF4-FFF2-40B4-BE49-F238E27FC236}">
                <a16:creationId xmlns:a16="http://schemas.microsoft.com/office/drawing/2014/main" id="{B6E459C9-381C-4C42-9368-E2D5BA38F0CD}"/>
              </a:ext>
            </a:extLst>
          </p:cNvPr>
          <p:cNvPicPr>
            <a:picLocks noChangeAspect="1"/>
          </p:cNvPicPr>
          <p:nvPr userDrawn="1"/>
        </p:nvPicPr>
        <p:blipFill>
          <a:blip r:embed="rId3"/>
          <a:stretch>
            <a:fillRect/>
          </a:stretch>
        </p:blipFill>
        <p:spPr>
          <a:xfrm>
            <a:off x="0" y="3384550"/>
            <a:ext cx="12192000" cy="3473450"/>
          </a:xfrm>
          <a:prstGeom prst="rect">
            <a:avLst/>
          </a:prstGeom>
        </p:spPr>
      </p:pic>
      <p:sp>
        <p:nvSpPr>
          <p:cNvPr id="9" name="Title 1">
            <a:extLst>
              <a:ext uri="{FF2B5EF4-FFF2-40B4-BE49-F238E27FC236}">
                <a16:creationId xmlns:a16="http://schemas.microsoft.com/office/drawing/2014/main" id="{F2A7E4D0-ED1B-314C-A972-F29E56A9B090}"/>
              </a:ext>
            </a:extLst>
          </p:cNvPr>
          <p:cNvSpPr>
            <a:spLocks noGrp="1"/>
          </p:cNvSpPr>
          <p:nvPr>
            <p:ph type="ctrTitle" hasCustomPrompt="1"/>
          </p:nvPr>
        </p:nvSpPr>
        <p:spPr>
          <a:xfrm>
            <a:off x="1739900" y="1844675"/>
            <a:ext cx="10125074" cy="946151"/>
          </a:xfrm>
        </p:spPr>
        <p:txBody>
          <a:bodyPr anchor="t">
            <a:normAutofit/>
          </a:bodyPr>
          <a:lstStyle>
            <a:lvl1pPr algn="l">
              <a:defRPr sz="5400" b="1" i="0">
                <a:solidFill>
                  <a:schemeClr val="bg1"/>
                </a:solidFill>
                <a:latin typeface="Avenir Black" panose="02000503020000020003" pitchFamily="2" charset="0"/>
              </a:defRPr>
            </a:lvl1pPr>
          </a:lstStyle>
          <a:p>
            <a:r>
              <a:rPr lang="en-GB" dirty="0"/>
              <a:t>Click to add chapter title</a:t>
            </a:r>
            <a:endParaRPr lang="en-US" dirty="0"/>
          </a:p>
        </p:txBody>
      </p:sp>
      <p:sp>
        <p:nvSpPr>
          <p:cNvPr id="10" name="Subtitle 2">
            <a:extLst>
              <a:ext uri="{FF2B5EF4-FFF2-40B4-BE49-F238E27FC236}">
                <a16:creationId xmlns:a16="http://schemas.microsoft.com/office/drawing/2014/main" id="{4FEE8455-7CCB-4D45-9652-37CA3A086988}"/>
              </a:ext>
            </a:extLst>
          </p:cNvPr>
          <p:cNvSpPr>
            <a:spLocks noGrp="1"/>
          </p:cNvSpPr>
          <p:nvPr>
            <p:ph type="subTitle" idx="1" hasCustomPrompt="1"/>
          </p:nvPr>
        </p:nvSpPr>
        <p:spPr>
          <a:xfrm>
            <a:off x="1739900" y="2790825"/>
            <a:ext cx="10125074" cy="500062"/>
          </a:xfrm>
        </p:spPr>
        <p:txBody>
          <a:bodyPr>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285443067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Title E">
    <p:bg>
      <p:bgPr>
        <a:solidFill>
          <a:srgbClr val="39454B"/>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2D008-3342-7045-AE64-EB422AFF43DE}"/>
              </a:ext>
            </a:extLst>
          </p:cNvPr>
          <p:cNvPicPr>
            <a:picLocks noChangeAspect="1"/>
          </p:cNvPicPr>
          <p:nvPr userDrawn="1"/>
        </p:nvPicPr>
        <p:blipFill>
          <a:blip r:embed="rId2"/>
          <a:stretch>
            <a:fillRect/>
          </a:stretch>
        </p:blipFill>
        <p:spPr>
          <a:xfrm>
            <a:off x="442913" y="456403"/>
            <a:ext cx="1620837" cy="377717"/>
          </a:xfrm>
          <a:prstGeom prst="rect">
            <a:avLst/>
          </a:prstGeom>
        </p:spPr>
      </p:pic>
      <p:pic>
        <p:nvPicPr>
          <p:cNvPr id="12" name="Picture 11">
            <a:extLst>
              <a:ext uri="{FF2B5EF4-FFF2-40B4-BE49-F238E27FC236}">
                <a16:creationId xmlns:a16="http://schemas.microsoft.com/office/drawing/2014/main" id="{B6E459C9-381C-4C42-9368-E2D5BA38F0CD}"/>
              </a:ext>
            </a:extLst>
          </p:cNvPr>
          <p:cNvPicPr>
            <a:picLocks noChangeAspect="1"/>
          </p:cNvPicPr>
          <p:nvPr userDrawn="1"/>
        </p:nvPicPr>
        <p:blipFill>
          <a:blip r:embed="rId3"/>
          <a:stretch>
            <a:fillRect/>
          </a:stretch>
        </p:blipFill>
        <p:spPr>
          <a:xfrm>
            <a:off x="0" y="3384550"/>
            <a:ext cx="12192000" cy="3473450"/>
          </a:xfrm>
          <a:prstGeom prst="rect">
            <a:avLst/>
          </a:prstGeom>
        </p:spPr>
      </p:pic>
      <p:sp>
        <p:nvSpPr>
          <p:cNvPr id="9" name="Title 1">
            <a:extLst>
              <a:ext uri="{FF2B5EF4-FFF2-40B4-BE49-F238E27FC236}">
                <a16:creationId xmlns:a16="http://schemas.microsoft.com/office/drawing/2014/main" id="{F2A7E4D0-ED1B-314C-A972-F29E56A9B090}"/>
              </a:ext>
            </a:extLst>
          </p:cNvPr>
          <p:cNvSpPr>
            <a:spLocks noGrp="1"/>
          </p:cNvSpPr>
          <p:nvPr>
            <p:ph type="ctrTitle" hasCustomPrompt="1"/>
          </p:nvPr>
        </p:nvSpPr>
        <p:spPr>
          <a:xfrm>
            <a:off x="1739900" y="1844675"/>
            <a:ext cx="10125074" cy="946151"/>
          </a:xfrm>
        </p:spPr>
        <p:txBody>
          <a:bodyPr anchor="t">
            <a:normAutofit/>
          </a:bodyPr>
          <a:lstStyle>
            <a:lvl1pPr algn="l">
              <a:defRPr sz="5400" b="1" i="0">
                <a:solidFill>
                  <a:schemeClr val="bg1"/>
                </a:solidFill>
                <a:latin typeface="Avenir Black" panose="02000503020000020003" pitchFamily="2" charset="0"/>
              </a:defRPr>
            </a:lvl1pPr>
          </a:lstStyle>
          <a:p>
            <a:r>
              <a:rPr lang="en-GB" dirty="0"/>
              <a:t>Click to add chapter title</a:t>
            </a:r>
            <a:endParaRPr lang="en-US" dirty="0"/>
          </a:p>
        </p:txBody>
      </p:sp>
      <p:sp>
        <p:nvSpPr>
          <p:cNvPr id="10" name="Subtitle 2">
            <a:extLst>
              <a:ext uri="{FF2B5EF4-FFF2-40B4-BE49-F238E27FC236}">
                <a16:creationId xmlns:a16="http://schemas.microsoft.com/office/drawing/2014/main" id="{4FEE8455-7CCB-4D45-9652-37CA3A086988}"/>
              </a:ext>
            </a:extLst>
          </p:cNvPr>
          <p:cNvSpPr>
            <a:spLocks noGrp="1"/>
          </p:cNvSpPr>
          <p:nvPr>
            <p:ph type="subTitle" idx="1" hasCustomPrompt="1"/>
          </p:nvPr>
        </p:nvSpPr>
        <p:spPr>
          <a:xfrm>
            <a:off x="1739900" y="2790825"/>
            <a:ext cx="10125074" cy="500062"/>
          </a:xfrm>
        </p:spPr>
        <p:txBody>
          <a:bodyPr>
            <a:normAutofit/>
          </a:bodyPr>
          <a:lstStyle>
            <a:lvl1pPr marL="0" indent="0" algn="l">
              <a:buNone/>
              <a:defRPr sz="1800" b="1" i="0">
                <a:solidFill>
                  <a:schemeClr val="bg1"/>
                </a:solidFill>
                <a:latin typeface="Avenir Heavy"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subheading</a:t>
            </a:r>
            <a:endParaRPr lang="en-US" dirty="0"/>
          </a:p>
        </p:txBody>
      </p:sp>
    </p:spTree>
    <p:extLst>
      <p:ext uri="{BB962C8B-B14F-4D97-AF65-F5344CB8AC3E}">
        <p14:creationId xmlns:p14="http://schemas.microsoft.com/office/powerpoint/2010/main" val="200472583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 Para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994115" y="2276475"/>
            <a:ext cx="6855981" cy="3329998"/>
          </a:xfrm>
        </p:spPr>
        <p:txBody>
          <a:bodyPr lIns="36000" tIns="36000" rIns="36000" bIns="36000">
            <a:no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9" name="Subtitle 2">
            <a:extLst>
              <a:ext uri="{FF2B5EF4-FFF2-40B4-BE49-F238E27FC236}">
                <a16:creationId xmlns:a16="http://schemas.microsoft.com/office/drawing/2014/main" id="{6E6B31E4-5EF5-9F4D-B63D-B69D8783083E}"/>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Tree>
    <p:extLst>
      <p:ext uri="{BB962C8B-B14F-4D97-AF65-F5344CB8AC3E}">
        <p14:creationId xmlns:p14="http://schemas.microsoft.com/office/powerpoint/2010/main" val="2907884810"/>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8" orient="horz" pos="391">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 Para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dirty="0"/>
              <a:t>Click to add heading</a:t>
            </a:r>
            <a:endParaRPr lang="en-US" dirty="0"/>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dirty="0"/>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8" name="Chevron 2">
            <a:extLst>
              <a:ext uri="{FF2B5EF4-FFF2-40B4-BE49-F238E27FC236}">
                <a16:creationId xmlns:a16="http://schemas.microsoft.com/office/drawing/2014/main" id="{99F860C9-7360-2344-ADC4-1F23C67D5A3D}"/>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Subtitle 2">
            <a:extLst>
              <a:ext uri="{FF2B5EF4-FFF2-40B4-BE49-F238E27FC236}">
                <a16:creationId xmlns:a16="http://schemas.microsoft.com/office/drawing/2014/main" id="{6BC3A80A-78DC-564B-BB00-A806E402C1F8}"/>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section title</a:t>
            </a:r>
            <a:endParaRPr lang="en-US" dirty="0"/>
          </a:p>
        </p:txBody>
      </p:sp>
      <p:sp>
        <p:nvSpPr>
          <p:cNvPr id="14" name="Text Placeholder 3">
            <a:extLst>
              <a:ext uri="{FF2B5EF4-FFF2-40B4-BE49-F238E27FC236}">
                <a16:creationId xmlns:a16="http://schemas.microsoft.com/office/drawing/2014/main" id="{6FC44D78-1382-C342-8AC7-695A1B7313FC}"/>
              </a:ext>
            </a:extLst>
          </p:cNvPr>
          <p:cNvSpPr>
            <a:spLocks noGrp="1"/>
          </p:cNvSpPr>
          <p:nvPr>
            <p:ph type="body" sz="half" idx="2" hasCustomPrompt="1"/>
          </p:nvPr>
        </p:nvSpPr>
        <p:spPr>
          <a:xfrm>
            <a:off x="1994400" y="2276475"/>
            <a:ext cx="6865217" cy="3394652"/>
          </a:xfrm>
        </p:spPr>
        <p:txBody>
          <a:bodyPr lIns="36000" tIns="36000" rIns="36000" bIns="36000">
            <a:no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Tree>
    <p:extLst>
      <p:ext uri="{BB962C8B-B14F-4D97-AF65-F5344CB8AC3E}">
        <p14:creationId xmlns:p14="http://schemas.microsoft.com/office/powerpoint/2010/main" val="1535532415"/>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79C5CC-B893-044A-8ECE-B9414E390B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09C939F6-9216-554D-9EBA-6D26EA231C7A}"/>
              </a:ext>
            </a:extLst>
          </p:cNvPr>
          <p:cNvSpPr>
            <a:spLocks noGrp="1"/>
          </p:cNvSpPr>
          <p:nvPr>
            <p:ph type="body" idx="1"/>
          </p:nvPr>
        </p:nvSpPr>
        <p:spPr>
          <a:xfrm>
            <a:off x="838200" y="1825625"/>
            <a:ext cx="10515600" cy="4316558"/>
          </a:xfrm>
          <a:prstGeom prst="rect">
            <a:avLst/>
          </a:prstGeom>
        </p:spPr>
        <p:txBody>
          <a:bodyPr vert="horz" lIns="91440" tIns="45720" rIns="91440" bIns="45720" rtlCol="0">
            <a:normAutofit/>
          </a:bodyPr>
          <a:lstStyle/>
          <a:p>
            <a:pPr lvl="0"/>
            <a:r>
              <a:rPr lang="en-GB" dirty="0"/>
              <a:t>16pt bullet</a:t>
            </a:r>
          </a:p>
          <a:p>
            <a:pPr lvl="1"/>
            <a:r>
              <a:rPr lang="en-GB" dirty="0"/>
              <a:t>12pt sub bullet</a:t>
            </a:r>
          </a:p>
          <a:p>
            <a:pPr lvl="2"/>
            <a:r>
              <a:rPr lang="en-GB" dirty="0"/>
              <a:t>16pt body copy</a:t>
            </a:r>
            <a:endParaRPr lang="en-US" dirty="0"/>
          </a:p>
        </p:txBody>
      </p:sp>
    </p:spTree>
    <p:extLst>
      <p:ext uri="{BB962C8B-B14F-4D97-AF65-F5344CB8AC3E}">
        <p14:creationId xmlns:p14="http://schemas.microsoft.com/office/powerpoint/2010/main" val="386410577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Lst>
  <p:hf hdr="0" ftr="0" dt="0"/>
  <p:txStyles>
    <p:titleStyle>
      <a:lvl1pPr algn="l" defTabSz="914400" rtl="0" eaLnBrk="1" latinLnBrk="0" hangingPunct="1">
        <a:lnSpc>
          <a:spcPct val="90000"/>
        </a:lnSpc>
        <a:spcBef>
          <a:spcPct val="0"/>
        </a:spcBef>
        <a:buNone/>
        <a:defRPr sz="4400" b="1" i="0" kern="1200">
          <a:solidFill>
            <a:srgbClr val="1064A2"/>
          </a:solidFill>
          <a:latin typeface="Avenir Black" panose="02000503020000020003" pitchFamily="2" charset="0"/>
          <a:ea typeface="+mj-ea"/>
          <a:cs typeface="+mj-cs"/>
        </a:defRPr>
      </a:lvl1pPr>
    </p:titleStyle>
    <p:bodyStyle>
      <a:lvl1pPr marL="136525" indent="-136525" algn="l" defTabSz="914400" rtl="0" eaLnBrk="1" latinLnBrk="0" hangingPunct="1">
        <a:lnSpc>
          <a:spcPts val="356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Font typeface="Arial" panose="020B0604020202020204" pitchFamily="34" charset="0"/>
        <a:buChar char="•"/>
        <a:tabLst/>
        <a:defRPr sz="12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2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0872-BDA5-41BC-8D17-8B9974C7EC7E}"/>
              </a:ext>
            </a:extLst>
          </p:cNvPr>
          <p:cNvSpPr>
            <a:spLocks noGrp="1"/>
          </p:cNvSpPr>
          <p:nvPr>
            <p:ph type="ctrTitle"/>
          </p:nvPr>
        </p:nvSpPr>
        <p:spPr>
          <a:xfrm>
            <a:off x="1161122" y="1688888"/>
            <a:ext cx="10014217" cy="1165549"/>
          </a:xfrm>
        </p:spPr>
        <p:txBody>
          <a:bodyPr>
            <a:normAutofit fontScale="90000"/>
          </a:bodyPr>
          <a:lstStyle/>
          <a:p>
            <a:r>
              <a:rPr lang="en-GB" sz="5300" dirty="0"/>
              <a:t>Developing a Communities Strategy for Staffordshire</a:t>
            </a:r>
            <a:br>
              <a:rPr lang="en-GB" dirty="0"/>
            </a:br>
            <a:endParaRPr lang="en-GB" dirty="0"/>
          </a:p>
        </p:txBody>
      </p:sp>
      <p:sp>
        <p:nvSpPr>
          <p:cNvPr id="5" name="Subtitle 4">
            <a:extLst>
              <a:ext uri="{FF2B5EF4-FFF2-40B4-BE49-F238E27FC236}">
                <a16:creationId xmlns:a16="http://schemas.microsoft.com/office/drawing/2014/main" id="{CC0DAD22-734F-40E3-999F-158596DE60FA}"/>
              </a:ext>
            </a:extLst>
          </p:cNvPr>
          <p:cNvSpPr>
            <a:spLocks noGrp="1"/>
          </p:cNvSpPr>
          <p:nvPr>
            <p:ph type="subTitle" idx="1"/>
          </p:nvPr>
        </p:nvSpPr>
        <p:spPr>
          <a:xfrm flipV="1">
            <a:off x="1811338" y="6608298"/>
            <a:ext cx="8713787" cy="45719"/>
          </a:xfrm>
        </p:spPr>
        <p:txBody>
          <a:bodyPr>
            <a:normAutofit fontScale="25000" lnSpcReduction="20000"/>
          </a:bodyPr>
          <a:lstStyle/>
          <a:p>
            <a:endParaRPr lang="en-GB" dirty="0"/>
          </a:p>
        </p:txBody>
      </p:sp>
    </p:spTree>
    <p:extLst>
      <p:ext uri="{BB962C8B-B14F-4D97-AF65-F5344CB8AC3E}">
        <p14:creationId xmlns:p14="http://schemas.microsoft.com/office/powerpoint/2010/main" val="160871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0BCFF-97F9-9B2A-7304-90B554421352}"/>
              </a:ext>
            </a:extLst>
          </p:cNvPr>
          <p:cNvSpPr>
            <a:spLocks noGrp="1"/>
          </p:cNvSpPr>
          <p:nvPr>
            <p:ph type="ctrTitle"/>
          </p:nvPr>
        </p:nvSpPr>
        <p:spPr>
          <a:xfrm>
            <a:off x="428831" y="1210068"/>
            <a:ext cx="10514012" cy="614260"/>
          </a:xfrm>
        </p:spPr>
        <p:txBody>
          <a:bodyPr/>
          <a:lstStyle/>
          <a:p>
            <a:r>
              <a:rPr lang="en-GB" dirty="0">
                <a:solidFill>
                  <a:schemeClr val="tx1"/>
                </a:solidFill>
              </a:rPr>
              <a:t>Draft vision statement</a:t>
            </a:r>
          </a:p>
        </p:txBody>
      </p:sp>
      <p:sp>
        <p:nvSpPr>
          <p:cNvPr id="4" name="Slide Number Placeholder 3">
            <a:extLst>
              <a:ext uri="{FF2B5EF4-FFF2-40B4-BE49-F238E27FC236}">
                <a16:creationId xmlns:a16="http://schemas.microsoft.com/office/drawing/2014/main" id="{DB228DA1-3AA8-B9B6-7999-E9A33D68120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
        <p:nvSpPr>
          <p:cNvPr id="7" name="Text Placeholder 2">
            <a:extLst>
              <a:ext uri="{FF2B5EF4-FFF2-40B4-BE49-F238E27FC236}">
                <a16:creationId xmlns:a16="http://schemas.microsoft.com/office/drawing/2014/main" id="{0A383057-AF1A-4900-EA6B-2CFD6ACE6DD0}"/>
              </a:ext>
            </a:extLst>
          </p:cNvPr>
          <p:cNvSpPr txBox="1">
            <a:spLocks/>
          </p:cNvSpPr>
          <p:nvPr/>
        </p:nvSpPr>
        <p:spPr>
          <a:xfrm>
            <a:off x="816077" y="2300748"/>
            <a:ext cx="10441858" cy="3020590"/>
          </a:xfrm>
          <a:prstGeom prst="rect">
            <a:avLst/>
          </a:prstGeom>
        </p:spPr>
        <p:txBody>
          <a:bodyPr vert="horz" lIns="36000" tIns="36000" rIns="36000" bIns="36000" rtlCol="0">
            <a:no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b="0" i="0" kern="1200">
                <a:solidFill>
                  <a:srgbClr val="39454B"/>
                </a:solidFill>
                <a:latin typeface="Avenir Book" panose="02000503020000020003" pitchFamily="2" charset="0"/>
                <a:ea typeface="+mn-ea"/>
                <a:cs typeface="+mn-cs"/>
              </a:defRPr>
            </a:lvl1pPr>
            <a:lvl2pPr marL="457200" indent="0" algn="l" defTabSz="914400" rtl="0" eaLnBrk="1" latinLnBrk="0" hangingPunct="1">
              <a:lnSpc>
                <a:spcPct val="100000"/>
              </a:lnSpc>
              <a:spcBef>
                <a:spcPts val="0"/>
              </a:spcBef>
              <a:buClr>
                <a:srgbClr val="1064A2"/>
              </a:buClr>
              <a:buFont typeface="System Font Regular"/>
              <a:buNone/>
              <a:tabLst/>
              <a:defRPr sz="1400" b="0" i="0" kern="1200">
                <a:solidFill>
                  <a:srgbClr val="39454B"/>
                </a:solidFill>
                <a:latin typeface="Avenir Book" panose="02000503020000020003" pitchFamily="2" charset="0"/>
                <a:ea typeface="+mn-ea"/>
                <a:cs typeface="+mn-cs"/>
              </a:defRPr>
            </a:lvl2pPr>
            <a:lvl3pPr marL="914400" indent="0" algn="l" defTabSz="914400" rtl="0" eaLnBrk="1" latinLnBrk="0" hangingPunct="1">
              <a:lnSpc>
                <a:spcPct val="100000"/>
              </a:lnSpc>
              <a:spcBef>
                <a:spcPts val="1100"/>
              </a:spcBef>
              <a:buFontTx/>
              <a:buNone/>
              <a:tabLst/>
              <a:defRPr sz="1200" b="0" i="0" kern="1200">
                <a:solidFill>
                  <a:srgbClr val="39454B"/>
                </a:solidFill>
                <a:latin typeface="Avenir Book" panose="02000503020000020003" pitchFamily="2"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tabLst/>
              <a:defRPr sz="1000" b="1" i="0" kern="1200">
                <a:solidFill>
                  <a:srgbClr val="39454B"/>
                </a:solidFill>
                <a:latin typeface="Avenir Black" panose="02000503020000020003" pitchFamily="2"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000" b="0" i="0" kern="1200">
                <a:solidFill>
                  <a:srgbClr val="39454B"/>
                </a:solidFill>
                <a:latin typeface="Avenir Book" panose="02000503020000020003"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00000"/>
              </a:lnSpc>
            </a:pPr>
            <a:r>
              <a:rPr lang="en-GB" sz="5400" i="1" dirty="0"/>
              <a:t>“</a:t>
            </a:r>
            <a:r>
              <a:rPr lang="en-GB" sz="4800" b="1" i="1" dirty="0">
                <a:ea typeface="Calibri" panose="020F0502020204030204" pitchFamily="34" charset="0"/>
                <a:cs typeface="Times New Roman" panose="02020603050405020304" pitchFamily="18" charset="0"/>
              </a:rPr>
              <a:t>Communities are at the heart of everything we do. We will work better with residents and partners to help people get more involved and make a local difference”</a:t>
            </a:r>
            <a:endParaRPr lang="en-GB" sz="5400" i="1" dirty="0"/>
          </a:p>
          <a:p>
            <a:endParaRPr lang="en-GB" dirty="0"/>
          </a:p>
        </p:txBody>
      </p:sp>
    </p:spTree>
    <p:extLst>
      <p:ext uri="{BB962C8B-B14F-4D97-AF65-F5344CB8AC3E}">
        <p14:creationId xmlns:p14="http://schemas.microsoft.com/office/powerpoint/2010/main" val="2862189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0BCFF-97F9-9B2A-7304-90B554421352}"/>
              </a:ext>
            </a:extLst>
          </p:cNvPr>
          <p:cNvSpPr>
            <a:spLocks noGrp="1"/>
          </p:cNvSpPr>
          <p:nvPr>
            <p:ph type="ctrTitle"/>
          </p:nvPr>
        </p:nvSpPr>
        <p:spPr>
          <a:xfrm>
            <a:off x="5700861" y="270386"/>
            <a:ext cx="10514012" cy="614260"/>
          </a:xfrm>
        </p:spPr>
        <p:txBody>
          <a:bodyPr/>
          <a:lstStyle/>
          <a:p>
            <a:r>
              <a:rPr lang="en-GB" dirty="0">
                <a:solidFill>
                  <a:schemeClr val="tx1"/>
                </a:solidFill>
              </a:rPr>
              <a:t>Draft Pillars and Objectives</a:t>
            </a:r>
          </a:p>
        </p:txBody>
      </p:sp>
      <p:sp>
        <p:nvSpPr>
          <p:cNvPr id="3" name="Text Placeholder 2">
            <a:extLst>
              <a:ext uri="{FF2B5EF4-FFF2-40B4-BE49-F238E27FC236}">
                <a16:creationId xmlns:a16="http://schemas.microsoft.com/office/drawing/2014/main" id="{2D60EC83-6985-24FF-CD17-2A7810866D03}"/>
              </a:ext>
            </a:extLst>
          </p:cNvPr>
          <p:cNvSpPr>
            <a:spLocks noGrp="1"/>
          </p:cNvSpPr>
          <p:nvPr>
            <p:ph type="body" sz="half" idx="2"/>
          </p:nvPr>
        </p:nvSpPr>
        <p:spPr>
          <a:xfrm>
            <a:off x="430955" y="1657530"/>
            <a:ext cx="11330089" cy="4930084"/>
          </a:xfrm>
        </p:spPr>
        <p:txBody>
          <a:bodyPr/>
          <a:lstStyle/>
          <a:p>
            <a:r>
              <a:rPr lang="en-GB" sz="4400" b="1" dirty="0"/>
              <a:t>Draft Pillar – Great places where we live </a:t>
            </a:r>
          </a:p>
          <a:p>
            <a:endParaRPr lang="en-GB" sz="4400" b="1" dirty="0"/>
          </a:p>
          <a:p>
            <a:pPr marL="514350" indent="-514350">
              <a:buFont typeface="+mj-lt"/>
              <a:buAutoNum type="arabicPeriod"/>
            </a:pPr>
            <a:r>
              <a:rPr lang="en-GB" sz="2800" dirty="0"/>
              <a:t>Strengthen our work with partners and residents to help people feel safer and more included within their communities. </a:t>
            </a:r>
          </a:p>
          <a:p>
            <a:pPr marL="514350" indent="-514350">
              <a:buFont typeface="+mj-lt"/>
              <a:buAutoNum type="arabicPeriod"/>
            </a:pPr>
            <a:endParaRPr lang="en-GB" sz="2800" dirty="0"/>
          </a:p>
          <a:p>
            <a:pPr marL="514350" indent="-514350">
              <a:buFont typeface="+mj-lt"/>
              <a:buAutoNum type="arabicPeriod"/>
            </a:pPr>
            <a:r>
              <a:rPr lang="en-GB" sz="2800" dirty="0"/>
              <a:t>Help residents to get more involved in tackling climate change, take care of our environment and make Staffordshire more sustainable.</a:t>
            </a:r>
          </a:p>
          <a:p>
            <a:pPr marL="514350" indent="-514350">
              <a:buFont typeface="+mj-lt"/>
              <a:buAutoNum type="arabicPeriod"/>
            </a:pPr>
            <a:endParaRPr lang="en-GB" sz="2800" dirty="0"/>
          </a:p>
          <a:p>
            <a:pPr marL="514350" indent="-514350">
              <a:buFont typeface="+mj-lt"/>
              <a:buAutoNum type="arabicPeriod"/>
            </a:pPr>
            <a:r>
              <a:rPr lang="en-GB" sz="2800" dirty="0"/>
              <a:t>Help people to have better access to thriving local areas, by improving our roads and developing a Local Transport Plan.</a:t>
            </a:r>
          </a:p>
          <a:p>
            <a:pPr marL="514350" indent="-514350">
              <a:buFont typeface="+mj-lt"/>
              <a:buAutoNum type="arabicPeriod"/>
            </a:pPr>
            <a:endParaRPr lang="en-GB" sz="2800" dirty="0"/>
          </a:p>
          <a:p>
            <a:pPr marL="514350" indent="-514350">
              <a:buFont typeface="+mj-lt"/>
              <a:buAutoNum type="arabicPeriod"/>
            </a:pPr>
            <a:r>
              <a:rPr lang="en-GB" sz="2800" dirty="0"/>
              <a:t>Engage with our Borough, District, Town and Parish Councils, community groups and other external partners to understand and work with our communities better.</a:t>
            </a:r>
          </a:p>
          <a:p>
            <a:endParaRPr lang="en-GB" dirty="0"/>
          </a:p>
        </p:txBody>
      </p:sp>
      <p:sp>
        <p:nvSpPr>
          <p:cNvPr id="4" name="Slide Number Placeholder 3">
            <a:extLst>
              <a:ext uri="{FF2B5EF4-FFF2-40B4-BE49-F238E27FC236}">
                <a16:creationId xmlns:a16="http://schemas.microsoft.com/office/drawing/2014/main" id="{DB228DA1-3AA8-B9B6-7999-E9A33D68120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103895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0BCFF-97F9-9B2A-7304-90B554421352}"/>
              </a:ext>
            </a:extLst>
          </p:cNvPr>
          <p:cNvSpPr>
            <a:spLocks noGrp="1"/>
          </p:cNvSpPr>
          <p:nvPr>
            <p:ph type="ctrTitle"/>
          </p:nvPr>
        </p:nvSpPr>
        <p:spPr>
          <a:xfrm>
            <a:off x="5700861" y="270386"/>
            <a:ext cx="10514012" cy="614260"/>
          </a:xfrm>
        </p:spPr>
        <p:txBody>
          <a:bodyPr/>
          <a:lstStyle/>
          <a:p>
            <a:r>
              <a:rPr lang="en-GB" dirty="0">
                <a:solidFill>
                  <a:schemeClr val="tx1"/>
                </a:solidFill>
              </a:rPr>
              <a:t>Draft Pillars and Objectives</a:t>
            </a:r>
          </a:p>
        </p:txBody>
      </p:sp>
      <p:sp>
        <p:nvSpPr>
          <p:cNvPr id="3" name="Text Placeholder 2">
            <a:extLst>
              <a:ext uri="{FF2B5EF4-FFF2-40B4-BE49-F238E27FC236}">
                <a16:creationId xmlns:a16="http://schemas.microsoft.com/office/drawing/2014/main" id="{2D60EC83-6985-24FF-CD17-2A7810866D03}"/>
              </a:ext>
            </a:extLst>
          </p:cNvPr>
          <p:cNvSpPr>
            <a:spLocks noGrp="1"/>
          </p:cNvSpPr>
          <p:nvPr>
            <p:ph type="body" sz="half" idx="2"/>
          </p:nvPr>
        </p:nvSpPr>
        <p:spPr>
          <a:xfrm>
            <a:off x="430955" y="1657530"/>
            <a:ext cx="11330089" cy="4930084"/>
          </a:xfrm>
        </p:spPr>
        <p:txBody>
          <a:bodyPr/>
          <a:lstStyle/>
          <a:p>
            <a:r>
              <a:rPr lang="en-GB" sz="4400" b="1" dirty="0"/>
              <a:t>Draft Pillar – Connected Communities</a:t>
            </a:r>
          </a:p>
          <a:p>
            <a:endParaRPr lang="en-GB" sz="4400" b="1" dirty="0"/>
          </a:p>
          <a:p>
            <a:pPr marL="514350" indent="-514350">
              <a:buFont typeface="+mj-lt"/>
              <a:buAutoNum type="arabicPeriod"/>
            </a:pPr>
            <a:r>
              <a:rPr lang="en-GB" sz="2800" dirty="0"/>
              <a:t>Continue to work with and support our thriving Voluntary, Community and Social Enterprise sector.</a:t>
            </a:r>
          </a:p>
          <a:p>
            <a:pPr marL="514350" indent="-514350">
              <a:buFont typeface="+mj-lt"/>
              <a:buAutoNum type="arabicPeriod"/>
            </a:pPr>
            <a:endParaRPr lang="en-GB" sz="2800" dirty="0"/>
          </a:p>
          <a:p>
            <a:pPr marL="514350" indent="-514350">
              <a:buFont typeface="+mj-lt"/>
              <a:buAutoNum type="arabicPeriod"/>
            </a:pPr>
            <a:r>
              <a:rPr lang="en-GB" sz="2800" dirty="0"/>
              <a:t>Make it easier for residents to find information, opportunities and connections that help them do their bit and be independent. </a:t>
            </a:r>
          </a:p>
          <a:p>
            <a:pPr marL="514350" indent="-514350">
              <a:buFont typeface="+mj-lt"/>
              <a:buAutoNum type="arabicPeriod"/>
            </a:pPr>
            <a:endParaRPr lang="en-GB" sz="2800" dirty="0"/>
          </a:p>
          <a:p>
            <a:pPr marL="514350" indent="-514350">
              <a:buFont typeface="+mj-lt"/>
              <a:buAutoNum type="arabicPeriod"/>
            </a:pPr>
            <a:r>
              <a:rPr lang="en-GB" sz="2800" dirty="0"/>
              <a:t>Connect people of all ages to the right help, at the right time, in the right place. </a:t>
            </a:r>
          </a:p>
          <a:p>
            <a:pPr marL="514350" indent="-514350">
              <a:buFont typeface="+mj-lt"/>
              <a:buAutoNum type="arabicPeriod"/>
            </a:pPr>
            <a:endParaRPr lang="en-GB" sz="2800" dirty="0"/>
          </a:p>
          <a:p>
            <a:pPr marL="514350" indent="-514350">
              <a:buFont typeface="+mj-lt"/>
              <a:buAutoNum type="arabicPeriod"/>
            </a:pPr>
            <a:r>
              <a:rPr lang="en-GB" sz="2800" dirty="0"/>
              <a:t>Support people to become digitally included, informed, and connected across the county.</a:t>
            </a:r>
          </a:p>
          <a:p>
            <a:endParaRPr lang="en-GB" dirty="0"/>
          </a:p>
        </p:txBody>
      </p:sp>
      <p:sp>
        <p:nvSpPr>
          <p:cNvPr id="4" name="Slide Number Placeholder 3">
            <a:extLst>
              <a:ext uri="{FF2B5EF4-FFF2-40B4-BE49-F238E27FC236}">
                <a16:creationId xmlns:a16="http://schemas.microsoft.com/office/drawing/2014/main" id="{DB228DA1-3AA8-B9B6-7999-E9A33D68120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1713380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0BCFF-97F9-9B2A-7304-90B554421352}"/>
              </a:ext>
            </a:extLst>
          </p:cNvPr>
          <p:cNvSpPr>
            <a:spLocks noGrp="1"/>
          </p:cNvSpPr>
          <p:nvPr>
            <p:ph type="ctrTitle"/>
          </p:nvPr>
        </p:nvSpPr>
        <p:spPr>
          <a:xfrm>
            <a:off x="5700861" y="270386"/>
            <a:ext cx="10514012" cy="614260"/>
          </a:xfrm>
        </p:spPr>
        <p:txBody>
          <a:bodyPr/>
          <a:lstStyle/>
          <a:p>
            <a:r>
              <a:rPr lang="en-GB" dirty="0">
                <a:solidFill>
                  <a:schemeClr val="tx1"/>
                </a:solidFill>
              </a:rPr>
              <a:t>Draft Pillars and Objectives</a:t>
            </a:r>
          </a:p>
        </p:txBody>
      </p:sp>
      <p:sp>
        <p:nvSpPr>
          <p:cNvPr id="3" name="Text Placeholder 2">
            <a:extLst>
              <a:ext uri="{FF2B5EF4-FFF2-40B4-BE49-F238E27FC236}">
                <a16:creationId xmlns:a16="http://schemas.microsoft.com/office/drawing/2014/main" id="{2D60EC83-6985-24FF-CD17-2A7810866D03}"/>
              </a:ext>
            </a:extLst>
          </p:cNvPr>
          <p:cNvSpPr>
            <a:spLocks noGrp="1"/>
          </p:cNvSpPr>
          <p:nvPr>
            <p:ph type="body" sz="half" idx="2"/>
          </p:nvPr>
        </p:nvSpPr>
        <p:spPr>
          <a:xfrm>
            <a:off x="430955" y="880332"/>
            <a:ext cx="11330089" cy="5219131"/>
          </a:xfrm>
        </p:spPr>
        <p:txBody>
          <a:bodyPr/>
          <a:lstStyle/>
          <a:p>
            <a:pPr>
              <a:lnSpc>
                <a:spcPct val="100000"/>
              </a:lnSpc>
            </a:pPr>
            <a:r>
              <a:rPr lang="en-GB" sz="4400" b="1" dirty="0"/>
              <a:t>Draft Pillar – The way the council listens, talks and acts</a:t>
            </a:r>
          </a:p>
          <a:p>
            <a:endParaRPr lang="en-GB" sz="2400" b="1" dirty="0"/>
          </a:p>
          <a:p>
            <a:pPr marL="514350" indent="-514350">
              <a:buFont typeface="+mj-lt"/>
              <a:buAutoNum type="arabicPeriod"/>
            </a:pPr>
            <a:r>
              <a:rPr lang="en-GB" sz="2800" dirty="0"/>
              <a:t>Try our best to engage with residents earlier, more accessibly, more creatively, more consistently and more locally. </a:t>
            </a:r>
          </a:p>
          <a:p>
            <a:pPr marL="514350" indent="-514350">
              <a:buFont typeface="+mj-lt"/>
              <a:buAutoNum type="arabicPeriod"/>
            </a:pPr>
            <a:endParaRPr lang="en-GB" sz="2800" dirty="0"/>
          </a:p>
          <a:p>
            <a:pPr marL="514350" indent="-514350">
              <a:buFont typeface="+mj-lt"/>
              <a:buAutoNum type="arabicPeriod"/>
            </a:pPr>
            <a:r>
              <a:rPr lang="en-GB" sz="2800" dirty="0"/>
              <a:t>Change our approach to help residents get more involved, and support officers to understand how they can help.</a:t>
            </a:r>
          </a:p>
          <a:p>
            <a:pPr marL="514350" indent="-514350">
              <a:buFont typeface="+mj-lt"/>
              <a:buAutoNum type="arabicPeriod"/>
            </a:pPr>
            <a:endParaRPr lang="en-GB" sz="2800" dirty="0"/>
          </a:p>
          <a:p>
            <a:pPr marL="514350" indent="-514350">
              <a:buFont typeface="+mj-lt"/>
              <a:buAutoNum type="arabicPeriod"/>
            </a:pPr>
            <a:r>
              <a:rPr lang="en-GB" sz="2800" dirty="0"/>
              <a:t>Support all our councillors to access the local information they need.</a:t>
            </a:r>
          </a:p>
          <a:p>
            <a:pPr marL="514350" indent="-514350">
              <a:buFont typeface="+mj-lt"/>
              <a:buAutoNum type="arabicPeriod"/>
            </a:pPr>
            <a:endParaRPr lang="en-GB" sz="2800" dirty="0"/>
          </a:p>
          <a:p>
            <a:endParaRPr lang="en-GB" dirty="0"/>
          </a:p>
        </p:txBody>
      </p:sp>
      <p:sp>
        <p:nvSpPr>
          <p:cNvPr id="4" name="Slide Number Placeholder 3">
            <a:extLst>
              <a:ext uri="{FF2B5EF4-FFF2-40B4-BE49-F238E27FC236}">
                <a16:creationId xmlns:a16="http://schemas.microsoft.com/office/drawing/2014/main" id="{DB228DA1-3AA8-B9B6-7999-E9A33D68120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4267375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2B1A-008E-393E-002F-252DD69078D6}"/>
              </a:ext>
            </a:extLst>
          </p:cNvPr>
          <p:cNvSpPr>
            <a:spLocks noGrp="1"/>
          </p:cNvSpPr>
          <p:nvPr>
            <p:ph type="ctrTitle"/>
          </p:nvPr>
        </p:nvSpPr>
        <p:spPr>
          <a:xfrm>
            <a:off x="1101057" y="1854199"/>
            <a:ext cx="8716145" cy="946151"/>
          </a:xfrm>
        </p:spPr>
        <p:txBody>
          <a:bodyPr>
            <a:noAutofit/>
          </a:bodyPr>
          <a:lstStyle/>
          <a:p>
            <a:r>
              <a:rPr lang="en-GB" dirty="0"/>
              <a:t>Discussion</a:t>
            </a:r>
          </a:p>
        </p:txBody>
      </p:sp>
    </p:spTree>
    <p:extLst>
      <p:ext uri="{BB962C8B-B14F-4D97-AF65-F5344CB8AC3E}">
        <p14:creationId xmlns:p14="http://schemas.microsoft.com/office/powerpoint/2010/main" val="4022161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9BAA8-0ED4-E267-1491-CB7D25850C91}"/>
              </a:ext>
            </a:extLst>
          </p:cNvPr>
          <p:cNvSpPr>
            <a:spLocks noGrp="1"/>
          </p:cNvSpPr>
          <p:nvPr>
            <p:ph type="ctrTitle"/>
          </p:nvPr>
        </p:nvSpPr>
        <p:spPr>
          <a:xfrm>
            <a:off x="418999" y="1176682"/>
            <a:ext cx="10514012" cy="614260"/>
          </a:xfrm>
        </p:spPr>
        <p:txBody>
          <a:bodyPr/>
          <a:lstStyle/>
          <a:p>
            <a:r>
              <a:rPr lang="en-GB" dirty="0">
                <a:solidFill>
                  <a:schemeClr val="tx1"/>
                </a:solidFill>
              </a:rPr>
              <a:t>Discussion questions</a:t>
            </a:r>
          </a:p>
        </p:txBody>
      </p:sp>
      <p:sp>
        <p:nvSpPr>
          <p:cNvPr id="3" name="Slide Number Placeholder 2">
            <a:extLst>
              <a:ext uri="{FF2B5EF4-FFF2-40B4-BE49-F238E27FC236}">
                <a16:creationId xmlns:a16="http://schemas.microsoft.com/office/drawing/2014/main" id="{7F61B1AD-BCF5-227B-ED89-4909FC2F12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
        <p:nvSpPr>
          <p:cNvPr id="5" name="Text Placeholder 4">
            <a:extLst>
              <a:ext uri="{FF2B5EF4-FFF2-40B4-BE49-F238E27FC236}">
                <a16:creationId xmlns:a16="http://schemas.microsoft.com/office/drawing/2014/main" id="{66E8B793-E934-087A-91CE-6B0F41413CC0}"/>
              </a:ext>
            </a:extLst>
          </p:cNvPr>
          <p:cNvSpPr>
            <a:spLocks noGrp="1"/>
          </p:cNvSpPr>
          <p:nvPr>
            <p:ph type="body" sz="half" idx="2"/>
          </p:nvPr>
        </p:nvSpPr>
        <p:spPr>
          <a:xfrm>
            <a:off x="136103" y="1942178"/>
            <a:ext cx="10984181" cy="3394652"/>
          </a:xfrm>
        </p:spPr>
        <p:txBody>
          <a:bodyPr/>
          <a:lstStyle/>
          <a:p>
            <a:pPr marL="914400" lvl="1" indent="-457200">
              <a:lnSpc>
                <a:spcPct val="80000"/>
              </a:lnSpc>
              <a:buFont typeface="+mj-lt"/>
              <a:buAutoNum type="arabicPeriod"/>
            </a:pPr>
            <a:endParaRPr lang="en-GB" sz="3200" dirty="0">
              <a:ea typeface="Verdana" panose="020B0604030504040204" pitchFamily="34" charset="0"/>
            </a:endParaRPr>
          </a:p>
          <a:p>
            <a:pPr marL="971550" lvl="1" indent="-514350">
              <a:lnSpc>
                <a:spcPct val="80000"/>
              </a:lnSpc>
              <a:buFont typeface="+mj-lt"/>
              <a:buAutoNum type="arabicPeriod"/>
            </a:pPr>
            <a:r>
              <a:rPr lang="en-GB" sz="3200" dirty="0">
                <a:ea typeface="Verdana" panose="020B0604030504040204" pitchFamily="34" charset="0"/>
              </a:rPr>
              <a:t>What are your thoughts on the engagement findings? Is anything particularly relevant to you and your parish?</a:t>
            </a:r>
          </a:p>
          <a:p>
            <a:pPr marL="971550" lvl="1" indent="-514350">
              <a:lnSpc>
                <a:spcPct val="80000"/>
              </a:lnSpc>
              <a:buFont typeface="+mj-lt"/>
              <a:buAutoNum type="arabicPeriod"/>
            </a:pPr>
            <a:endParaRPr lang="en-GB" sz="3200" dirty="0">
              <a:ea typeface="Verdana" panose="020B0604030504040204" pitchFamily="34" charset="0"/>
            </a:endParaRPr>
          </a:p>
          <a:p>
            <a:pPr marL="971550" lvl="1" indent="-514350">
              <a:lnSpc>
                <a:spcPct val="80000"/>
              </a:lnSpc>
              <a:buFont typeface="+mj-lt"/>
              <a:buAutoNum type="arabicPeriod"/>
            </a:pPr>
            <a:r>
              <a:rPr lang="en-GB" sz="3200" dirty="0">
                <a:ea typeface="Verdana" panose="020B0604030504040204" pitchFamily="34" charset="0"/>
              </a:rPr>
              <a:t>What opportunities are there for SCC to work together with Parish </a:t>
            </a:r>
            <a:r>
              <a:rPr lang="en-GB" sz="3200">
                <a:ea typeface="Verdana" panose="020B0604030504040204" pitchFamily="34" charset="0"/>
              </a:rPr>
              <a:t>Councils to help </a:t>
            </a:r>
            <a:r>
              <a:rPr lang="en-GB" sz="3200" dirty="0">
                <a:ea typeface="Verdana" panose="020B0604030504040204" pitchFamily="34" charset="0"/>
              </a:rPr>
              <a:t>deliver the strategy?</a:t>
            </a:r>
          </a:p>
          <a:p>
            <a:endParaRPr lang="en-GB" dirty="0"/>
          </a:p>
        </p:txBody>
      </p:sp>
    </p:spTree>
    <p:extLst>
      <p:ext uri="{BB962C8B-B14F-4D97-AF65-F5344CB8AC3E}">
        <p14:creationId xmlns:p14="http://schemas.microsoft.com/office/powerpoint/2010/main" val="1946725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2B1A-008E-393E-002F-252DD69078D6}"/>
              </a:ext>
            </a:extLst>
          </p:cNvPr>
          <p:cNvSpPr>
            <a:spLocks noGrp="1"/>
          </p:cNvSpPr>
          <p:nvPr>
            <p:ph type="ctrTitle"/>
          </p:nvPr>
        </p:nvSpPr>
        <p:spPr>
          <a:xfrm>
            <a:off x="1101058" y="1854199"/>
            <a:ext cx="8716145" cy="946151"/>
          </a:xfrm>
        </p:spPr>
        <p:txBody>
          <a:bodyPr>
            <a:noAutofit/>
          </a:bodyPr>
          <a:lstStyle/>
          <a:p>
            <a:r>
              <a:rPr lang="en-GB" dirty="0"/>
              <a:t>Next steps</a:t>
            </a:r>
          </a:p>
        </p:txBody>
      </p:sp>
    </p:spTree>
    <p:extLst>
      <p:ext uri="{BB962C8B-B14F-4D97-AF65-F5344CB8AC3E}">
        <p14:creationId xmlns:p14="http://schemas.microsoft.com/office/powerpoint/2010/main" val="3830109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EE139-C378-8ACC-D471-669C3A44EAD9}"/>
              </a:ext>
            </a:extLst>
          </p:cNvPr>
          <p:cNvSpPr>
            <a:spLocks noGrp="1"/>
          </p:cNvSpPr>
          <p:nvPr>
            <p:ph type="ctrTitle"/>
          </p:nvPr>
        </p:nvSpPr>
        <p:spPr>
          <a:xfrm>
            <a:off x="428831" y="1078860"/>
            <a:ext cx="10514012" cy="614260"/>
          </a:xfrm>
        </p:spPr>
        <p:txBody>
          <a:bodyPr/>
          <a:lstStyle/>
          <a:p>
            <a:r>
              <a:rPr lang="en-GB" dirty="0">
                <a:solidFill>
                  <a:schemeClr val="tx1"/>
                </a:solidFill>
              </a:rPr>
              <a:t>Next steps</a:t>
            </a:r>
          </a:p>
        </p:txBody>
      </p:sp>
      <p:sp>
        <p:nvSpPr>
          <p:cNvPr id="3" name="Text Placeholder 2">
            <a:extLst>
              <a:ext uri="{FF2B5EF4-FFF2-40B4-BE49-F238E27FC236}">
                <a16:creationId xmlns:a16="http://schemas.microsoft.com/office/drawing/2014/main" id="{CB132612-3894-B554-8899-A98AF33F307B}"/>
              </a:ext>
            </a:extLst>
          </p:cNvPr>
          <p:cNvSpPr>
            <a:spLocks noGrp="1"/>
          </p:cNvSpPr>
          <p:nvPr>
            <p:ph type="body" sz="half" idx="2"/>
          </p:nvPr>
        </p:nvSpPr>
        <p:spPr>
          <a:xfrm>
            <a:off x="428831" y="1843856"/>
            <a:ext cx="10094910" cy="3329998"/>
          </a:xfrm>
        </p:spPr>
        <p:txBody>
          <a:bodyPr/>
          <a:lstStyle/>
          <a:p>
            <a:pPr marL="342900" indent="-342900">
              <a:lnSpc>
                <a:spcPct val="100000"/>
              </a:lnSpc>
              <a:spcBef>
                <a:spcPts val="0"/>
              </a:spcBef>
              <a:buFont typeface="Arial" panose="020B0604020202020204" pitchFamily="34" charset="0"/>
              <a:buChar char="•"/>
            </a:pPr>
            <a:r>
              <a:rPr lang="en-GB" sz="2800" dirty="0">
                <a:ea typeface="Verdana" panose="020B0604030504040204" pitchFamily="34" charset="0"/>
              </a:rPr>
              <a:t>Further testing and engagement – July and August</a:t>
            </a:r>
          </a:p>
          <a:p>
            <a:pPr marL="342900" indent="-342900">
              <a:lnSpc>
                <a:spcPct val="100000"/>
              </a:lnSpc>
              <a:spcBef>
                <a:spcPts val="0"/>
              </a:spcBef>
              <a:buFont typeface="Arial" panose="020B0604020202020204" pitchFamily="34" charset="0"/>
              <a:buChar char="•"/>
            </a:pPr>
            <a:endParaRPr lang="en-GB" sz="2800" dirty="0">
              <a:ea typeface="Verdana" panose="020B0604030504040204" pitchFamily="34" charset="0"/>
            </a:endParaRPr>
          </a:p>
          <a:p>
            <a:pPr marL="342900" indent="-342900">
              <a:lnSpc>
                <a:spcPct val="100000"/>
              </a:lnSpc>
              <a:spcBef>
                <a:spcPts val="0"/>
              </a:spcBef>
              <a:buFont typeface="Arial" panose="020B0604020202020204" pitchFamily="34" charset="0"/>
              <a:buChar char="•"/>
            </a:pPr>
            <a:r>
              <a:rPr lang="en-GB" sz="2800" dirty="0">
                <a:ea typeface="Verdana" panose="020B0604030504040204" pitchFamily="34" charset="0"/>
              </a:rPr>
              <a:t>Background work to refresh Communities Delivery Plan – July and August</a:t>
            </a:r>
          </a:p>
          <a:p>
            <a:pPr marL="342900" indent="-342900">
              <a:lnSpc>
                <a:spcPct val="100000"/>
              </a:lnSpc>
              <a:spcBef>
                <a:spcPts val="0"/>
              </a:spcBef>
              <a:buFont typeface="Arial" panose="020B0604020202020204" pitchFamily="34" charset="0"/>
              <a:buChar char="•"/>
            </a:pPr>
            <a:endParaRPr lang="en-GB" sz="2800" dirty="0">
              <a:ea typeface="Verdana" panose="020B0604030504040204" pitchFamily="34" charset="0"/>
            </a:endParaRPr>
          </a:p>
          <a:p>
            <a:pPr marL="342900" indent="-342900">
              <a:lnSpc>
                <a:spcPct val="100000"/>
              </a:lnSpc>
              <a:spcBef>
                <a:spcPts val="0"/>
              </a:spcBef>
              <a:buFont typeface="Arial" panose="020B0604020202020204" pitchFamily="34" charset="0"/>
              <a:buChar char="•"/>
            </a:pPr>
            <a:r>
              <a:rPr lang="en-GB" sz="2800" dirty="0">
                <a:ea typeface="Verdana" panose="020B0604030504040204" pitchFamily="34" charset="0"/>
              </a:rPr>
              <a:t>Cabinet consideration of draft Strategy – September</a:t>
            </a:r>
          </a:p>
          <a:p>
            <a:pPr marL="342900" indent="-342900">
              <a:lnSpc>
                <a:spcPct val="100000"/>
              </a:lnSpc>
              <a:spcBef>
                <a:spcPts val="0"/>
              </a:spcBef>
              <a:buFont typeface="Arial" panose="020B0604020202020204" pitchFamily="34" charset="0"/>
              <a:buChar char="•"/>
            </a:pPr>
            <a:endParaRPr lang="en-GB" sz="2800" dirty="0">
              <a:ea typeface="Verdana" panose="020B0604030504040204" pitchFamily="34" charset="0"/>
            </a:endParaRPr>
          </a:p>
          <a:p>
            <a:pPr marL="342900" indent="-342900">
              <a:lnSpc>
                <a:spcPct val="100000"/>
              </a:lnSpc>
              <a:spcBef>
                <a:spcPts val="0"/>
              </a:spcBef>
              <a:buFont typeface="Arial" panose="020B0604020202020204" pitchFamily="34" charset="0"/>
              <a:buChar char="•"/>
            </a:pPr>
            <a:r>
              <a:rPr lang="en-GB" sz="2800" dirty="0">
                <a:ea typeface="Verdana" panose="020B0604030504040204" pitchFamily="34" charset="0"/>
              </a:rPr>
              <a:t>Implementation of Strategy – September onwards if approved</a:t>
            </a:r>
          </a:p>
          <a:p>
            <a:pPr marL="342900" indent="-342900">
              <a:lnSpc>
                <a:spcPct val="100000"/>
              </a:lnSpc>
              <a:spcBef>
                <a:spcPts val="0"/>
              </a:spcBef>
              <a:buFont typeface="Arial" panose="020B0604020202020204" pitchFamily="34" charset="0"/>
              <a:buChar char="•"/>
            </a:pPr>
            <a:endParaRPr lang="en-GB" sz="2800" dirty="0">
              <a:ea typeface="Verdana" panose="020B0604030504040204" pitchFamily="34" charset="0"/>
            </a:endParaRPr>
          </a:p>
          <a:p>
            <a:pPr marL="342900" indent="-342900">
              <a:lnSpc>
                <a:spcPct val="100000"/>
              </a:lnSpc>
              <a:spcBef>
                <a:spcPts val="0"/>
              </a:spcBef>
              <a:buFont typeface="Arial" panose="020B0604020202020204" pitchFamily="34" charset="0"/>
              <a:buChar char="•"/>
            </a:pPr>
            <a:r>
              <a:rPr lang="en-GB" sz="2800" dirty="0">
                <a:ea typeface="Verdana" panose="020B0604030504040204" pitchFamily="34" charset="0"/>
              </a:rPr>
              <a:t>Ongoing engagement – September onwards if approved</a:t>
            </a:r>
          </a:p>
          <a:p>
            <a:endParaRPr lang="en-GB" dirty="0"/>
          </a:p>
        </p:txBody>
      </p:sp>
      <p:sp>
        <p:nvSpPr>
          <p:cNvPr id="4" name="Slide Number Placeholder 3">
            <a:extLst>
              <a:ext uri="{FF2B5EF4-FFF2-40B4-BE49-F238E27FC236}">
                <a16:creationId xmlns:a16="http://schemas.microsoft.com/office/drawing/2014/main" id="{366495AC-BACA-D58E-F4DA-BDB69AB9600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3669125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2B1A-008E-393E-002F-252DD69078D6}"/>
              </a:ext>
            </a:extLst>
          </p:cNvPr>
          <p:cNvSpPr>
            <a:spLocks noGrp="1"/>
          </p:cNvSpPr>
          <p:nvPr>
            <p:ph type="ctrTitle"/>
          </p:nvPr>
        </p:nvSpPr>
        <p:spPr>
          <a:xfrm>
            <a:off x="1101058" y="1854199"/>
            <a:ext cx="8716145" cy="946151"/>
          </a:xfrm>
        </p:spPr>
        <p:txBody>
          <a:bodyPr>
            <a:noAutofit/>
          </a:bodyPr>
          <a:lstStyle/>
          <a:p>
            <a:r>
              <a:rPr lang="en-GB" dirty="0"/>
              <a:t>Thank you </a:t>
            </a:r>
          </a:p>
        </p:txBody>
      </p:sp>
    </p:spTree>
    <p:extLst>
      <p:ext uri="{BB962C8B-B14F-4D97-AF65-F5344CB8AC3E}">
        <p14:creationId xmlns:p14="http://schemas.microsoft.com/office/powerpoint/2010/main" val="1210754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36F4-1763-E838-5BB2-702BBF45F890}"/>
              </a:ext>
            </a:extLst>
          </p:cNvPr>
          <p:cNvSpPr>
            <a:spLocks noGrp="1"/>
          </p:cNvSpPr>
          <p:nvPr>
            <p:ph type="ctrTitle"/>
          </p:nvPr>
        </p:nvSpPr>
        <p:spPr>
          <a:xfrm>
            <a:off x="537493" y="1078860"/>
            <a:ext cx="10514012" cy="614260"/>
          </a:xfrm>
        </p:spPr>
        <p:txBody>
          <a:bodyPr/>
          <a:lstStyle/>
          <a:p>
            <a:r>
              <a:rPr lang="en-GB" dirty="0"/>
              <a:t>Introduction and context</a:t>
            </a:r>
          </a:p>
        </p:txBody>
      </p:sp>
      <p:sp>
        <p:nvSpPr>
          <p:cNvPr id="3" name="Text Placeholder 2">
            <a:extLst>
              <a:ext uri="{FF2B5EF4-FFF2-40B4-BE49-F238E27FC236}">
                <a16:creationId xmlns:a16="http://schemas.microsoft.com/office/drawing/2014/main" id="{DF647121-21A1-161F-A14A-E1EE9982F0B5}"/>
              </a:ext>
            </a:extLst>
          </p:cNvPr>
          <p:cNvSpPr>
            <a:spLocks noGrp="1"/>
          </p:cNvSpPr>
          <p:nvPr>
            <p:ph type="body" sz="half" idx="2"/>
          </p:nvPr>
        </p:nvSpPr>
        <p:spPr>
          <a:xfrm>
            <a:off x="537493" y="1798462"/>
            <a:ext cx="10878157" cy="3811588"/>
          </a:xfrm>
        </p:spPr>
        <p:txBody>
          <a:bodyPr>
            <a:normAutofit fontScale="25000" lnSpcReduction="20000"/>
          </a:bodyPr>
          <a:lstStyle/>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In February 2023 Cabinet agreed to develop a long-term, innovative and ambitious Communities Strategy for empowering our communities. The engagement approach was then agreed in September 2023.</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Between November 2023 and February 2024, a comprehensive engagement exercise took place with residents and partners to shape our future strategy </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The engagement has been our first and critical step in the development of a Communities Strategy.  </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Key benefits of the engagement have been:   </a:t>
            </a:r>
          </a:p>
          <a:p>
            <a:pPr marL="992188" lvl="1" indent="-279400">
              <a:spcAft>
                <a:spcPts val="1200"/>
              </a:spcAft>
              <a:buFont typeface="Arial" panose="020B0604020202020204" pitchFamily="34" charset="0"/>
              <a:buChar char="•"/>
            </a:pPr>
            <a:r>
              <a:rPr lang="en-GB" sz="8000" dirty="0">
                <a:solidFill>
                  <a:schemeClr val="tx1"/>
                </a:solidFill>
                <a:latin typeface="Avenir"/>
                <a:ea typeface="Verdana" panose="020B0604030504040204" pitchFamily="34" charset="0"/>
                <a:cs typeface="Times New Roman" panose="02020603050405020304" pitchFamily="18" charset="0"/>
              </a:rPr>
              <a:t>Helping us to understand what matters most to communities by listening to the feedback </a:t>
            </a:r>
          </a:p>
          <a:p>
            <a:pPr marL="992188" lvl="1" indent="-279400">
              <a:spcAft>
                <a:spcPts val="1200"/>
              </a:spcAft>
              <a:buFont typeface="Arial" panose="020B0604020202020204" pitchFamily="34" charset="0"/>
              <a:buChar char="•"/>
            </a:pPr>
            <a:r>
              <a:rPr lang="en-GB" sz="8000" dirty="0">
                <a:solidFill>
                  <a:schemeClr val="tx1"/>
                </a:solidFill>
                <a:latin typeface="Avenir"/>
                <a:ea typeface="Verdana" panose="020B0604030504040204" pitchFamily="34" charset="0"/>
                <a:cs typeface="Times New Roman" panose="02020603050405020304" pitchFamily="18" charset="0"/>
              </a:rPr>
              <a:t>Involving communities and partners to ensure we take people along with us </a:t>
            </a:r>
          </a:p>
          <a:p>
            <a:pPr marL="992188" lvl="1" indent="-279400">
              <a:spcAft>
                <a:spcPts val="1200"/>
              </a:spcAft>
              <a:buFont typeface="Arial" panose="020B0604020202020204" pitchFamily="34" charset="0"/>
              <a:buChar char="•"/>
            </a:pPr>
            <a:r>
              <a:rPr lang="en-GB" sz="8000" dirty="0">
                <a:solidFill>
                  <a:schemeClr val="tx1"/>
                </a:solidFill>
                <a:latin typeface="Avenir"/>
                <a:ea typeface="Verdana" panose="020B0604030504040204" pitchFamily="34" charset="0"/>
                <a:cs typeface="Times New Roman" panose="02020603050405020304" pitchFamily="18" charset="0"/>
              </a:rPr>
              <a:t>Continuing to generate those great ideas to build into our future approach </a:t>
            </a:r>
          </a:p>
          <a:p>
            <a:pPr marL="992188" lvl="1" indent="-279400">
              <a:spcAft>
                <a:spcPts val="1200"/>
              </a:spcAft>
              <a:buFont typeface="Arial" panose="020B0604020202020204" pitchFamily="34" charset="0"/>
              <a:buChar char="•"/>
            </a:pPr>
            <a:r>
              <a:rPr lang="en-GB" sz="8000" dirty="0">
                <a:solidFill>
                  <a:schemeClr val="tx1"/>
                </a:solidFill>
                <a:latin typeface="Avenir"/>
                <a:ea typeface="Verdana" panose="020B0604030504040204" pitchFamily="34" charset="0"/>
                <a:cs typeface="Times New Roman" panose="02020603050405020304" pitchFamily="18" charset="0"/>
              </a:rPr>
              <a:t>Process of engagement is helping to raise the profile of our communities work </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Early findings are summarised in this deck.</a:t>
            </a:r>
          </a:p>
          <a:p>
            <a:endParaRPr lang="en-GB" dirty="0"/>
          </a:p>
        </p:txBody>
      </p:sp>
      <p:sp>
        <p:nvSpPr>
          <p:cNvPr id="5" name="Slide Number Placeholder 4">
            <a:extLst>
              <a:ext uri="{FF2B5EF4-FFF2-40B4-BE49-F238E27FC236}">
                <a16:creationId xmlns:a16="http://schemas.microsoft.com/office/drawing/2014/main" id="{A2B31AFD-01E7-CFAC-A7E3-106714DE998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3320454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736F4-1763-E838-5BB2-702BBF45F890}"/>
              </a:ext>
            </a:extLst>
          </p:cNvPr>
          <p:cNvSpPr>
            <a:spLocks noGrp="1"/>
          </p:cNvSpPr>
          <p:nvPr>
            <p:ph type="ctrTitle"/>
          </p:nvPr>
        </p:nvSpPr>
        <p:spPr>
          <a:xfrm>
            <a:off x="396091" y="1078860"/>
            <a:ext cx="10514012" cy="614260"/>
          </a:xfrm>
        </p:spPr>
        <p:txBody>
          <a:bodyPr/>
          <a:lstStyle/>
          <a:p>
            <a:r>
              <a:rPr lang="en-GB" dirty="0"/>
              <a:t>Background to engagement</a:t>
            </a:r>
          </a:p>
        </p:txBody>
      </p:sp>
      <p:sp>
        <p:nvSpPr>
          <p:cNvPr id="3" name="Text Placeholder 2">
            <a:extLst>
              <a:ext uri="{FF2B5EF4-FFF2-40B4-BE49-F238E27FC236}">
                <a16:creationId xmlns:a16="http://schemas.microsoft.com/office/drawing/2014/main" id="{DF647121-21A1-161F-A14A-E1EE9982F0B5}"/>
              </a:ext>
            </a:extLst>
          </p:cNvPr>
          <p:cNvSpPr>
            <a:spLocks noGrp="1"/>
          </p:cNvSpPr>
          <p:nvPr>
            <p:ph type="body" sz="half" idx="2"/>
          </p:nvPr>
        </p:nvSpPr>
        <p:spPr>
          <a:xfrm>
            <a:off x="451830" y="1681635"/>
            <a:ext cx="10878157" cy="3811588"/>
          </a:xfrm>
        </p:spPr>
        <p:txBody>
          <a:bodyPr>
            <a:normAutofit fontScale="25000" lnSpcReduction="20000"/>
          </a:bodyPr>
          <a:lstStyle/>
          <a:p>
            <a:pPr marL="285750" indent="-285750">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Engagement period ran between 7th November 2023 and 29th February 2024.</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Mixed method approach – online resident and young persons’ survey, supplemented with community conversations, online community stories and targeted events   </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Promoted through a wide range of communications, aimed at both Staffordshire residents, partners and businesses </a:t>
            </a:r>
          </a:p>
          <a:p>
            <a:pPr>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Received 2,106 resident survey responses, 236 engaged in face-to-face conversations and 92 partner survey responses. </a:t>
            </a:r>
          </a:p>
          <a:p>
            <a:pPr marL="285750" indent="-285750">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Results statistically robust at a county level. </a:t>
            </a:r>
          </a:p>
          <a:p>
            <a:pPr marL="285750" indent="-285750">
              <a:spcBef>
                <a:spcPts val="0"/>
              </a:spcBef>
              <a:spcAft>
                <a:spcPts val="1200"/>
              </a:spcAft>
            </a:pPr>
            <a:r>
              <a:rPr lang="en-GB" sz="8000" dirty="0">
                <a:solidFill>
                  <a:schemeClr val="tx1"/>
                </a:solidFill>
                <a:latin typeface="Avenir"/>
                <a:ea typeface="Verdana" panose="020B0604030504040204" pitchFamily="34" charset="0"/>
                <a:cs typeface="Times New Roman" panose="02020603050405020304" pitchFamily="18" charset="0"/>
              </a:rPr>
              <a:t>Of all survey respondents: </a:t>
            </a:r>
          </a:p>
          <a:p>
            <a:pPr marL="898525" lvl="1" indent="-441325">
              <a:spcBef>
                <a:spcPts val="0"/>
              </a:spcBef>
              <a:spcAft>
                <a:spcPts val="1200"/>
              </a:spcAft>
              <a:buFont typeface="Arial" panose="020B0604020202020204" pitchFamily="34" charset="0"/>
              <a:buChar char="•"/>
            </a:pPr>
            <a:r>
              <a:rPr lang="en-GB" sz="8000" dirty="0">
                <a:latin typeface="Avenir"/>
                <a:ea typeface="Verdana" panose="020B0604030504040204" pitchFamily="34" charset="0"/>
                <a:cs typeface="Times New Roman" panose="02020603050405020304" pitchFamily="18" charset="0"/>
              </a:rPr>
              <a:t>95% responded as a Staffordshire resident</a:t>
            </a:r>
          </a:p>
          <a:p>
            <a:pPr marL="898525" lvl="1" indent="-441325">
              <a:spcBef>
                <a:spcPts val="0"/>
              </a:spcBef>
              <a:spcAft>
                <a:spcPts val="1200"/>
              </a:spcAft>
              <a:buFont typeface="Arial" panose="020B0604020202020204" pitchFamily="34" charset="0"/>
              <a:buChar char="•"/>
            </a:pPr>
            <a:r>
              <a:rPr lang="en-GB" sz="8000" dirty="0">
                <a:latin typeface="Avenir"/>
                <a:ea typeface="Verdana" panose="020B0604030504040204" pitchFamily="34" charset="0"/>
                <a:cs typeface="Times New Roman" panose="02020603050405020304" pitchFamily="18" charset="0"/>
              </a:rPr>
              <a:t>34% worked in Staffordshire  </a:t>
            </a:r>
          </a:p>
          <a:p>
            <a:pPr marL="898525" lvl="1" indent="-441325">
              <a:spcBef>
                <a:spcPts val="0"/>
              </a:spcBef>
              <a:spcAft>
                <a:spcPts val="1200"/>
              </a:spcAft>
              <a:buFont typeface="Arial" panose="020B0604020202020204" pitchFamily="34" charset="0"/>
              <a:buChar char="•"/>
            </a:pPr>
            <a:r>
              <a:rPr lang="en-GB" sz="8000" dirty="0">
                <a:latin typeface="Avenir"/>
                <a:ea typeface="Verdana" panose="020B0604030504040204" pitchFamily="34" charset="0"/>
                <a:cs typeface="Times New Roman" panose="02020603050405020304" pitchFamily="18" charset="0"/>
              </a:rPr>
              <a:t>4% study in Staffordshire</a:t>
            </a:r>
          </a:p>
          <a:p>
            <a:pPr marL="898525" lvl="1" indent="-441325">
              <a:spcBef>
                <a:spcPts val="0"/>
              </a:spcBef>
              <a:spcAft>
                <a:spcPts val="1200"/>
              </a:spcAft>
              <a:buFont typeface="Arial" panose="020B0604020202020204" pitchFamily="34" charset="0"/>
              <a:buChar char="•"/>
            </a:pPr>
            <a:r>
              <a:rPr lang="en-GB" sz="8000" dirty="0">
                <a:latin typeface="Avenir"/>
                <a:ea typeface="Verdana" panose="020B0604030504040204" pitchFamily="34" charset="0"/>
                <a:cs typeface="Times New Roman" panose="02020603050405020304" pitchFamily="18" charset="0"/>
              </a:rPr>
              <a:t>5% own or represent a business in Staffordshire</a:t>
            </a:r>
          </a:p>
          <a:p>
            <a:endParaRPr lang="en-GB" dirty="0"/>
          </a:p>
        </p:txBody>
      </p:sp>
      <p:sp>
        <p:nvSpPr>
          <p:cNvPr id="5" name="Slide Number Placeholder 4">
            <a:extLst>
              <a:ext uri="{FF2B5EF4-FFF2-40B4-BE49-F238E27FC236}">
                <a16:creationId xmlns:a16="http://schemas.microsoft.com/office/drawing/2014/main" id="{A2B31AFD-01E7-CFAC-A7E3-106714DE998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2529279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2B1A-008E-393E-002F-252DD69078D6}"/>
              </a:ext>
            </a:extLst>
          </p:cNvPr>
          <p:cNvSpPr>
            <a:spLocks noGrp="1"/>
          </p:cNvSpPr>
          <p:nvPr>
            <p:ph type="ctrTitle"/>
          </p:nvPr>
        </p:nvSpPr>
        <p:spPr>
          <a:xfrm>
            <a:off x="1150218" y="1647722"/>
            <a:ext cx="8716145" cy="946151"/>
          </a:xfrm>
        </p:spPr>
        <p:txBody>
          <a:bodyPr/>
          <a:lstStyle/>
          <a:p>
            <a:r>
              <a:rPr lang="en-GB" dirty="0"/>
              <a:t>Findings</a:t>
            </a:r>
          </a:p>
        </p:txBody>
      </p:sp>
      <p:sp>
        <p:nvSpPr>
          <p:cNvPr id="5" name="Subtitle 4">
            <a:extLst>
              <a:ext uri="{FF2B5EF4-FFF2-40B4-BE49-F238E27FC236}">
                <a16:creationId xmlns:a16="http://schemas.microsoft.com/office/drawing/2014/main" id="{3D824853-5615-8677-BE23-14A608078BAB}"/>
              </a:ext>
            </a:extLst>
          </p:cNvPr>
          <p:cNvSpPr>
            <a:spLocks noGrp="1"/>
          </p:cNvSpPr>
          <p:nvPr>
            <p:ph type="subTitle" idx="1"/>
          </p:nvPr>
        </p:nvSpPr>
        <p:spPr>
          <a:xfrm>
            <a:off x="1150218" y="2320456"/>
            <a:ext cx="8713787" cy="546833"/>
          </a:xfrm>
        </p:spPr>
        <p:txBody>
          <a:bodyPr>
            <a:normAutofit/>
          </a:bodyPr>
          <a:lstStyle/>
          <a:p>
            <a:r>
              <a:rPr lang="en-GB" sz="3200" dirty="0"/>
              <a:t>Community engagement</a:t>
            </a:r>
          </a:p>
        </p:txBody>
      </p:sp>
    </p:spTree>
    <p:extLst>
      <p:ext uri="{BB962C8B-B14F-4D97-AF65-F5344CB8AC3E}">
        <p14:creationId xmlns:p14="http://schemas.microsoft.com/office/powerpoint/2010/main" val="1638878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8E30FF-727E-F513-394A-DA6515B045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cxnSp>
        <p:nvCxnSpPr>
          <p:cNvPr id="6" name="Straight Connector 5">
            <a:extLst>
              <a:ext uri="{FF2B5EF4-FFF2-40B4-BE49-F238E27FC236}">
                <a16:creationId xmlns:a16="http://schemas.microsoft.com/office/drawing/2014/main" id="{264A6B77-44DD-24F7-1ACA-9CB29CE59E9C}"/>
              </a:ext>
            </a:extLst>
          </p:cNvPr>
          <p:cNvCxnSpPr>
            <a:cxnSpLocks/>
          </p:cNvCxnSpPr>
          <p:nvPr/>
        </p:nvCxnSpPr>
        <p:spPr>
          <a:xfrm>
            <a:off x="5901070" y="914400"/>
            <a:ext cx="0" cy="46995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F2939C3-3EE9-A712-5AFF-24C490435B31}"/>
              </a:ext>
            </a:extLst>
          </p:cNvPr>
          <p:cNvCxnSpPr>
            <a:cxnSpLocks/>
          </p:cNvCxnSpPr>
          <p:nvPr/>
        </p:nvCxnSpPr>
        <p:spPr>
          <a:xfrm flipH="1">
            <a:off x="818707" y="3429000"/>
            <a:ext cx="107601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D2030E8-8DAA-2188-3DDE-8B185347D284}"/>
              </a:ext>
            </a:extLst>
          </p:cNvPr>
          <p:cNvSpPr txBox="1"/>
          <p:nvPr/>
        </p:nvSpPr>
        <p:spPr>
          <a:xfrm>
            <a:off x="818707" y="1117926"/>
            <a:ext cx="4642880" cy="414661"/>
          </a:xfrm>
          <a:prstGeom prst="rect">
            <a:avLst/>
          </a:prstGeom>
        </p:spPr>
        <p:txBody>
          <a:bodyPr vert="horz"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local community means to you?</a:t>
            </a:r>
          </a:p>
        </p:txBody>
      </p:sp>
      <p:sp>
        <p:nvSpPr>
          <p:cNvPr id="10" name="TextBox 9">
            <a:extLst>
              <a:ext uri="{FF2B5EF4-FFF2-40B4-BE49-F238E27FC236}">
                <a16:creationId xmlns:a16="http://schemas.microsoft.com/office/drawing/2014/main" id="{91881D13-D3E7-D375-A5CE-F873208E9250}"/>
              </a:ext>
            </a:extLst>
          </p:cNvPr>
          <p:cNvSpPr txBox="1"/>
          <p:nvPr/>
        </p:nvSpPr>
        <p:spPr>
          <a:xfrm>
            <a:off x="1240461" y="1792729"/>
            <a:ext cx="4221126" cy="1818176"/>
          </a:xfrm>
          <a:prstGeom prst="rect">
            <a:avLst/>
          </a:prstGeom>
        </p:spPr>
        <p:txBody>
          <a:bodyPr vert="horz" wrap="square" lIns="0" tIns="0" rIns="0" bIns="0" rtlCol="0">
            <a:normAutofit/>
          </a:bodyPr>
          <a:lstStyle/>
          <a:p>
            <a:pPr marL="0" marR="0" lvl="0" indent="0" algn="l" defTabSz="914400" rtl="0" eaLnBrk="0" fontAlgn="base" latinLnBrk="0" hangingPunct="0">
              <a:lnSpc>
                <a:spcPct val="100000"/>
              </a:lnSpc>
              <a:spcBef>
                <a:spcPct val="0"/>
              </a:spcBef>
              <a:spcAft>
                <a:spcPts val="800"/>
              </a:spcAft>
              <a:buClrTx/>
              <a:buSzPct val="100000"/>
              <a:buFontTx/>
              <a:buNone/>
              <a:tabLst/>
              <a:defRPr/>
            </a:pPr>
            <a:r>
              <a:rPr kumimoji="0" lang="en-GB" altLang="en-US" sz="2400" b="0" i="0" u="none" strike="noStrike" kern="1200" cap="none" spc="0" normalizeH="0" baseline="0" noProof="0" dirty="0">
                <a:ln>
                  <a:noFill/>
                </a:ln>
                <a:solidFill>
                  <a:prstClr val="black"/>
                </a:solidFill>
                <a:effectLst/>
                <a:uLnTx/>
                <a:uFillTx/>
                <a:latin typeface="Avenir Book" panose="02000503020000020003"/>
                <a:ea typeface="+mn-ea"/>
                <a:cs typeface="+mn-cs"/>
              </a:rPr>
              <a:t>Majority of respondents think of their town/village (</a:t>
            </a:r>
            <a:r>
              <a:rPr kumimoji="0" lang="en-GB" altLang="en-US" sz="2400" b="1" i="0" u="none" strike="noStrike" kern="1200" cap="none" spc="0" normalizeH="0" baseline="0" noProof="0" dirty="0">
                <a:ln>
                  <a:noFill/>
                </a:ln>
                <a:solidFill>
                  <a:prstClr val="black"/>
                </a:solidFill>
                <a:effectLst/>
                <a:uLnTx/>
                <a:uFillTx/>
                <a:latin typeface="Avenir Book" panose="02000503020000020003"/>
                <a:ea typeface="+mn-ea"/>
                <a:cs typeface="+mn-cs"/>
              </a:rPr>
              <a:t>77%</a:t>
            </a:r>
            <a:r>
              <a:rPr kumimoji="0" lang="en-GB" altLang="en-US" sz="2400" b="0" i="0" u="none" strike="noStrike" kern="1200" cap="none" spc="0" normalizeH="0" baseline="0" noProof="0" dirty="0">
                <a:ln>
                  <a:noFill/>
                </a:ln>
                <a:solidFill>
                  <a:prstClr val="black"/>
                </a:solidFill>
                <a:effectLst/>
                <a:uLnTx/>
                <a:uFillTx/>
                <a:latin typeface="Avenir Book" panose="02000503020000020003"/>
                <a:ea typeface="+mn-ea"/>
                <a:cs typeface="+mn-cs"/>
              </a:rPr>
              <a:t>) or street/estate/hamlet (</a:t>
            </a:r>
            <a:r>
              <a:rPr kumimoji="0" lang="en-GB" altLang="en-US" sz="2400" b="1" i="0" u="none" strike="noStrike" kern="1200" cap="none" spc="0" normalizeH="0" baseline="0" noProof="0" dirty="0">
                <a:ln>
                  <a:noFill/>
                </a:ln>
                <a:solidFill>
                  <a:prstClr val="black"/>
                </a:solidFill>
                <a:effectLst/>
                <a:uLnTx/>
                <a:uFillTx/>
                <a:latin typeface="Avenir Book" panose="02000503020000020003"/>
                <a:ea typeface="+mn-ea"/>
                <a:cs typeface="+mn-cs"/>
              </a:rPr>
              <a:t>54%</a:t>
            </a:r>
            <a:r>
              <a:rPr kumimoji="0" lang="en-GB" altLang="en-US" sz="2400" b="0" i="0" u="none" strike="noStrike" kern="1200" cap="none" spc="0" normalizeH="0" baseline="0" noProof="0" dirty="0">
                <a:ln>
                  <a:noFill/>
                </a:ln>
                <a:solidFill>
                  <a:prstClr val="black"/>
                </a:solidFill>
                <a:effectLst/>
                <a:uLnTx/>
                <a:uFillTx/>
                <a:latin typeface="Avenir Book" panose="02000503020000020003"/>
                <a:ea typeface="+mn-ea"/>
                <a:cs typeface="+mn-cs"/>
              </a:rPr>
              <a:t>) as their local community</a:t>
            </a:r>
          </a:p>
        </p:txBody>
      </p:sp>
      <p:sp>
        <p:nvSpPr>
          <p:cNvPr id="11" name="TextBox 10">
            <a:extLst>
              <a:ext uri="{FF2B5EF4-FFF2-40B4-BE49-F238E27FC236}">
                <a16:creationId xmlns:a16="http://schemas.microsoft.com/office/drawing/2014/main" id="{9B36CAD8-A24F-A457-6745-4D537D68D53B}"/>
              </a:ext>
            </a:extLst>
          </p:cNvPr>
          <p:cNvSpPr txBox="1"/>
          <p:nvPr/>
        </p:nvSpPr>
        <p:spPr>
          <a:xfrm>
            <a:off x="6512442" y="1117925"/>
            <a:ext cx="4455042" cy="414661"/>
          </a:xfrm>
          <a:prstGeom prst="rect">
            <a:avLst/>
          </a:prstGeom>
        </p:spPr>
        <p:txBody>
          <a:bodyPr vert="horz" wrap="square" lIns="0" tIns="0" rIns="0" bIns="0"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makes you proud?</a:t>
            </a:r>
          </a:p>
        </p:txBody>
      </p:sp>
      <p:sp>
        <p:nvSpPr>
          <p:cNvPr id="12" name="TextBox 11">
            <a:extLst>
              <a:ext uri="{FF2B5EF4-FFF2-40B4-BE49-F238E27FC236}">
                <a16:creationId xmlns:a16="http://schemas.microsoft.com/office/drawing/2014/main" id="{694B97B3-CF59-E20A-9090-2807E9E25166}"/>
              </a:ext>
            </a:extLst>
          </p:cNvPr>
          <p:cNvSpPr txBox="1"/>
          <p:nvPr/>
        </p:nvSpPr>
        <p:spPr>
          <a:xfrm>
            <a:off x="6469139" y="1610630"/>
            <a:ext cx="4860848" cy="1743739"/>
          </a:xfrm>
          <a:prstGeom prst="rect">
            <a:avLst/>
          </a:prstGeom>
        </p:spPr>
        <p:txBody>
          <a:bodyPr vert="horz" wrap="square" lIns="0" tIns="0" rIns="0" bIns="0" rtlCol="0">
            <a:normAutofit lnSpcReduction="10000"/>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Neighbourliness, friendliness, community spirit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57%</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Support groups/activities/events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11%</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Green environment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10%</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AFCADDC8-2D08-E0DF-BCF2-E9236EB2F64B}"/>
              </a:ext>
            </a:extLst>
          </p:cNvPr>
          <p:cNvSpPr txBox="1"/>
          <p:nvPr/>
        </p:nvSpPr>
        <p:spPr>
          <a:xfrm>
            <a:off x="1010093" y="3684761"/>
            <a:ext cx="4455042" cy="414661"/>
          </a:xfrm>
          <a:prstGeom prst="rect">
            <a:avLst/>
          </a:prstGeom>
        </p:spPr>
        <p:txBody>
          <a:bodyPr vert="horz" wrap="square" lIns="0" tIns="0" rIns="0" bIns="0"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matters most?</a:t>
            </a:r>
          </a:p>
        </p:txBody>
      </p:sp>
      <p:sp>
        <p:nvSpPr>
          <p:cNvPr id="14" name="TextBox 13">
            <a:extLst>
              <a:ext uri="{FF2B5EF4-FFF2-40B4-BE49-F238E27FC236}">
                <a16:creationId xmlns:a16="http://schemas.microsoft.com/office/drawing/2014/main" id="{DEA91439-3680-DD09-92CC-E19E6850E0A7}"/>
              </a:ext>
            </a:extLst>
          </p:cNvPr>
          <p:cNvSpPr txBox="1"/>
          <p:nvPr/>
        </p:nvSpPr>
        <p:spPr>
          <a:xfrm>
            <a:off x="822255" y="4173279"/>
            <a:ext cx="4860848" cy="1743739"/>
          </a:xfrm>
          <a:prstGeom prst="rect">
            <a:avLst/>
          </a:prstGeom>
        </p:spPr>
        <p:txBody>
          <a:bodyPr vert="horz" wrap="square" lIns="0" tIns="0" rIns="0" bIns="0" rtlCol="0">
            <a:normAutofit lnSpcReduction="10000"/>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Safety/low crime/ASB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38%</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Neighbourliness /community spirit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28%</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Maintained roads/pavements etc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22%</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p:txBody>
      </p:sp>
      <p:sp>
        <p:nvSpPr>
          <p:cNvPr id="15" name="TextBox 14">
            <a:extLst>
              <a:ext uri="{FF2B5EF4-FFF2-40B4-BE49-F238E27FC236}">
                <a16:creationId xmlns:a16="http://schemas.microsoft.com/office/drawing/2014/main" id="{D137EFE3-0A78-DA8C-567E-CD5D189F37F2}"/>
              </a:ext>
            </a:extLst>
          </p:cNvPr>
          <p:cNvSpPr txBox="1"/>
          <p:nvPr/>
        </p:nvSpPr>
        <p:spPr>
          <a:xfrm>
            <a:off x="6381549" y="3802888"/>
            <a:ext cx="5236645" cy="414661"/>
          </a:xfrm>
          <a:prstGeom prst="rect">
            <a:avLst/>
          </a:prstGeom>
        </p:spPr>
        <p:txBody>
          <a:bodyPr vert="horz" wrap="square" lIns="0" tIns="0" rIns="0" bIns="0"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would improve your community?</a:t>
            </a:r>
          </a:p>
        </p:txBody>
      </p:sp>
      <p:sp>
        <p:nvSpPr>
          <p:cNvPr id="16" name="TextBox 15">
            <a:extLst>
              <a:ext uri="{FF2B5EF4-FFF2-40B4-BE49-F238E27FC236}">
                <a16:creationId xmlns:a16="http://schemas.microsoft.com/office/drawing/2014/main" id="{A86F8D55-9843-5401-A466-F7C0FE24ADB0}"/>
              </a:ext>
            </a:extLst>
          </p:cNvPr>
          <p:cNvSpPr txBox="1"/>
          <p:nvPr/>
        </p:nvSpPr>
        <p:spPr>
          <a:xfrm>
            <a:off x="6381549" y="4207469"/>
            <a:ext cx="4860844" cy="1406522"/>
          </a:xfrm>
          <a:prstGeom prst="rect">
            <a:avLst/>
          </a:prstGeom>
        </p:spPr>
        <p:txBody>
          <a:bodyPr vert="horz" wrap="square" lIns="0" tIns="0" rIns="0" bIns="0"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Infrastructure and maintenance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29%</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 and better public transport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16%</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 were the most frequently identified</a:t>
            </a:r>
          </a:p>
        </p:txBody>
      </p:sp>
    </p:spTree>
    <p:extLst>
      <p:ext uri="{BB962C8B-B14F-4D97-AF65-F5344CB8AC3E}">
        <p14:creationId xmlns:p14="http://schemas.microsoft.com/office/powerpoint/2010/main" val="2775523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8E30FF-727E-F513-394A-DA6515B045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cxnSp>
        <p:nvCxnSpPr>
          <p:cNvPr id="6" name="Straight Connector 5">
            <a:extLst>
              <a:ext uri="{FF2B5EF4-FFF2-40B4-BE49-F238E27FC236}">
                <a16:creationId xmlns:a16="http://schemas.microsoft.com/office/drawing/2014/main" id="{264A6B77-44DD-24F7-1ACA-9CB29CE59E9C}"/>
              </a:ext>
            </a:extLst>
          </p:cNvPr>
          <p:cNvCxnSpPr>
            <a:cxnSpLocks/>
          </p:cNvCxnSpPr>
          <p:nvPr/>
        </p:nvCxnSpPr>
        <p:spPr>
          <a:xfrm>
            <a:off x="5901070" y="914400"/>
            <a:ext cx="0" cy="46995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F2939C3-3EE9-A712-5AFF-24C490435B31}"/>
              </a:ext>
            </a:extLst>
          </p:cNvPr>
          <p:cNvCxnSpPr>
            <a:cxnSpLocks/>
          </p:cNvCxnSpPr>
          <p:nvPr/>
        </p:nvCxnSpPr>
        <p:spPr>
          <a:xfrm flipH="1">
            <a:off x="834655" y="3506907"/>
            <a:ext cx="107601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C5802F5-9D7A-3155-B136-E6B403BE0B03}"/>
              </a:ext>
            </a:extLst>
          </p:cNvPr>
          <p:cNvSpPr txBox="1"/>
          <p:nvPr/>
        </p:nvSpPr>
        <p:spPr>
          <a:xfrm>
            <a:off x="834657" y="864249"/>
            <a:ext cx="4455042" cy="810547"/>
          </a:xfrm>
          <a:prstGeom prst="rect">
            <a:avLst/>
          </a:prstGeom>
        </p:spPr>
        <p:txBody>
          <a:bodyPr vert="horz" wrap="square" lIns="0" tIns="0" rIns="0" bIns="0" rtlCol="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How would you like to get more involved?</a:t>
            </a:r>
          </a:p>
        </p:txBody>
      </p:sp>
      <p:sp>
        <p:nvSpPr>
          <p:cNvPr id="3" name="TextBox 2">
            <a:extLst>
              <a:ext uri="{FF2B5EF4-FFF2-40B4-BE49-F238E27FC236}">
                <a16:creationId xmlns:a16="http://schemas.microsoft.com/office/drawing/2014/main" id="{527D52B7-48D3-8A69-256F-7CF836FE0149}"/>
              </a:ext>
            </a:extLst>
          </p:cNvPr>
          <p:cNvSpPr txBox="1"/>
          <p:nvPr/>
        </p:nvSpPr>
        <p:spPr>
          <a:xfrm>
            <a:off x="905236" y="1567915"/>
            <a:ext cx="4732614" cy="193899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800"/>
              </a:spcAft>
              <a:buClrTx/>
              <a:buSzPts val="1200"/>
              <a:buFontTx/>
              <a:buNone/>
              <a:tabLst/>
              <a:defRPr/>
            </a:pPr>
            <a:r>
              <a:rPr kumimoji="0" lang="en-GB" altLang="en-US" sz="2400" b="1" i="0" u="none" strike="noStrike" kern="1200" cap="none" spc="0" normalizeH="0" baseline="0" noProof="0" dirty="0">
                <a:ln>
                  <a:noFill/>
                </a:ln>
                <a:solidFill>
                  <a:srgbClr val="3F3F3F"/>
                </a:solidFill>
                <a:effectLst/>
                <a:uLnTx/>
                <a:uFillTx/>
                <a:latin typeface="Avenir Book" panose="02000503020000020003"/>
                <a:ea typeface="+mn-ea"/>
                <a:cs typeface="+mn-cs"/>
              </a:rPr>
              <a:t>45% </a:t>
            </a:r>
            <a:r>
              <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rPr>
              <a:t>of respondents stated that they would like to be more involved in local decision making and consultation, while </a:t>
            </a:r>
            <a:r>
              <a:rPr kumimoji="0" lang="en-GB" altLang="en-US" sz="2400" b="1" i="0" u="none" strike="noStrike" kern="1200" cap="none" spc="0" normalizeH="0" baseline="0" noProof="0" dirty="0">
                <a:ln>
                  <a:noFill/>
                </a:ln>
                <a:solidFill>
                  <a:srgbClr val="3F3F3F"/>
                </a:solidFill>
                <a:effectLst/>
                <a:uLnTx/>
                <a:uFillTx/>
                <a:latin typeface="Avenir Book" panose="02000503020000020003"/>
                <a:ea typeface="+mn-ea"/>
                <a:cs typeface="+mn-cs"/>
              </a:rPr>
              <a:t>34% </a:t>
            </a:r>
            <a:r>
              <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rPr>
              <a:t>would like to help look after the environment. </a:t>
            </a:r>
          </a:p>
        </p:txBody>
      </p:sp>
      <p:sp>
        <p:nvSpPr>
          <p:cNvPr id="8" name="TextBox 7">
            <a:extLst>
              <a:ext uri="{FF2B5EF4-FFF2-40B4-BE49-F238E27FC236}">
                <a16:creationId xmlns:a16="http://schemas.microsoft.com/office/drawing/2014/main" id="{BF301682-CD61-5D16-64CE-8880EA35B15B}"/>
              </a:ext>
            </a:extLst>
          </p:cNvPr>
          <p:cNvSpPr txBox="1"/>
          <p:nvPr/>
        </p:nvSpPr>
        <p:spPr>
          <a:xfrm>
            <a:off x="6388008" y="854861"/>
            <a:ext cx="4455042" cy="414661"/>
          </a:xfrm>
          <a:prstGeom prst="rect">
            <a:avLst/>
          </a:prstGeom>
        </p:spPr>
        <p:txBody>
          <a:bodyPr vert="horz"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would help you get more involved?</a:t>
            </a:r>
          </a:p>
        </p:txBody>
      </p:sp>
      <p:sp>
        <p:nvSpPr>
          <p:cNvPr id="17" name="TextBox 16">
            <a:extLst>
              <a:ext uri="{FF2B5EF4-FFF2-40B4-BE49-F238E27FC236}">
                <a16:creationId xmlns:a16="http://schemas.microsoft.com/office/drawing/2014/main" id="{144B8C91-CAAE-E4C8-D298-9F48B93D2D81}"/>
              </a:ext>
            </a:extLst>
          </p:cNvPr>
          <p:cNvSpPr txBox="1"/>
          <p:nvPr/>
        </p:nvSpPr>
        <p:spPr>
          <a:xfrm>
            <a:off x="6512442" y="1674796"/>
            <a:ext cx="5082362"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800"/>
              </a:spcAft>
              <a:buClrTx/>
              <a:buSzPts val="1000"/>
              <a:buFontTx/>
              <a:buNone/>
              <a:tabLst/>
              <a:defRPr/>
            </a:pPr>
            <a:r>
              <a:rPr kumimoji="0" lang="en-GB" altLang="en-US" sz="2400" b="1" i="0" u="none" strike="noStrike" kern="1200" cap="none" spc="0" normalizeH="0" baseline="0" noProof="0" dirty="0">
                <a:ln>
                  <a:noFill/>
                </a:ln>
                <a:solidFill>
                  <a:srgbClr val="3F3F3F"/>
                </a:solidFill>
                <a:effectLst/>
                <a:uLnTx/>
                <a:uFillTx/>
                <a:latin typeface="Avenir Book" panose="02000503020000020003"/>
                <a:ea typeface="+mn-ea"/>
                <a:cs typeface="+mn-cs"/>
              </a:rPr>
              <a:t>24%</a:t>
            </a:r>
            <a:r>
              <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rPr>
              <a:t> of people stated: </a:t>
            </a:r>
            <a:r>
              <a:rPr kumimoji="0" lang="en-GB" altLang="en-US" sz="2400" b="0" i="1" u="none" strike="noStrike" kern="1200" cap="none" spc="0" normalizeH="0" baseline="0" noProof="0" dirty="0">
                <a:ln>
                  <a:noFill/>
                </a:ln>
                <a:solidFill>
                  <a:srgbClr val="3F3F3F"/>
                </a:solidFill>
                <a:effectLst/>
                <a:uLnTx/>
                <a:uFillTx/>
                <a:latin typeface="Avenir Book" panose="02000503020000020003"/>
                <a:ea typeface="+mn-ea"/>
                <a:cs typeface="+mn-cs"/>
              </a:rPr>
              <a:t>“more information/awareness”</a:t>
            </a:r>
            <a:r>
              <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rPr>
              <a:t>, and </a:t>
            </a:r>
            <a:r>
              <a:rPr kumimoji="0" lang="en-GB" altLang="en-US" sz="2400" b="1" i="0" u="none" strike="noStrike" kern="1200" cap="none" spc="0" normalizeH="0" baseline="0" noProof="0" dirty="0">
                <a:ln>
                  <a:noFill/>
                </a:ln>
                <a:solidFill>
                  <a:srgbClr val="3F3F3F"/>
                </a:solidFill>
                <a:effectLst/>
                <a:uLnTx/>
                <a:uFillTx/>
                <a:latin typeface="Avenir Book" panose="02000503020000020003"/>
                <a:ea typeface="+mn-ea"/>
                <a:cs typeface="+mn-cs"/>
              </a:rPr>
              <a:t>23%</a:t>
            </a:r>
            <a:r>
              <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rPr>
              <a:t> </a:t>
            </a:r>
            <a:r>
              <a:rPr kumimoji="0" lang="en-GB" altLang="en-US" sz="2400" b="0" i="1" u="none" strike="noStrike" kern="1200" cap="none" spc="0" normalizeH="0" baseline="0" noProof="0" dirty="0">
                <a:ln>
                  <a:noFill/>
                </a:ln>
                <a:solidFill>
                  <a:srgbClr val="3F3F3F"/>
                </a:solidFill>
                <a:effectLst/>
                <a:uLnTx/>
                <a:uFillTx/>
                <a:latin typeface="Avenir Book" panose="02000503020000020003"/>
                <a:ea typeface="+mn-ea"/>
                <a:cs typeface="+mn-cs"/>
              </a:rPr>
              <a:t>“more time off/spare time”. </a:t>
            </a:r>
            <a:endParaRPr kumimoji="0" lang="en-GB" altLang="en-US" sz="2400" b="1" i="0" u="none" strike="noStrike" kern="1200" cap="none" spc="0" normalizeH="0" baseline="0" noProof="0" dirty="0">
              <a:ln>
                <a:noFill/>
              </a:ln>
              <a:solidFill>
                <a:srgbClr val="3F3F3F"/>
              </a:solidFill>
              <a:effectLst/>
              <a:uLnTx/>
              <a:uFillTx/>
              <a:latin typeface="Avenir Book" panose="02000503020000020003"/>
              <a:ea typeface="+mn-ea"/>
              <a:cs typeface="+mn-cs"/>
            </a:endParaRPr>
          </a:p>
        </p:txBody>
      </p:sp>
      <p:sp>
        <p:nvSpPr>
          <p:cNvPr id="18" name="TextBox 17">
            <a:extLst>
              <a:ext uri="{FF2B5EF4-FFF2-40B4-BE49-F238E27FC236}">
                <a16:creationId xmlns:a16="http://schemas.microsoft.com/office/drawing/2014/main" id="{D1DF705C-AE8D-593C-6B25-37D3AAD01E56}"/>
              </a:ext>
            </a:extLst>
          </p:cNvPr>
          <p:cNvSpPr txBox="1"/>
          <p:nvPr/>
        </p:nvSpPr>
        <p:spPr>
          <a:xfrm>
            <a:off x="818707" y="3627988"/>
            <a:ext cx="5236643" cy="414661"/>
          </a:xfrm>
          <a:prstGeom prst="rect">
            <a:avLst/>
          </a:prstGeom>
        </p:spPr>
        <p:txBody>
          <a:bodyPr vert="horz"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help would you like to see within your local community?</a:t>
            </a:r>
          </a:p>
        </p:txBody>
      </p:sp>
      <p:sp>
        <p:nvSpPr>
          <p:cNvPr id="19" name="TextBox 18">
            <a:extLst>
              <a:ext uri="{FF2B5EF4-FFF2-40B4-BE49-F238E27FC236}">
                <a16:creationId xmlns:a16="http://schemas.microsoft.com/office/drawing/2014/main" id="{83CF12A6-67D1-80E2-8293-D60F047D9F81}"/>
              </a:ext>
            </a:extLst>
          </p:cNvPr>
          <p:cNvSpPr txBox="1"/>
          <p:nvPr/>
        </p:nvSpPr>
        <p:spPr>
          <a:xfrm>
            <a:off x="613484" y="4444577"/>
            <a:ext cx="5316117" cy="15696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Council to do more/listen more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11%</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Public/community transport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11%</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Youth Groups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10%</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Support for Older People (</a:t>
            </a: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10%</a:t>
            </a:r>
            <a:r>
              <a:rPr kumimoji="0" lang="en-GB" sz="2400" b="0" i="0" u="none" strike="noStrike" kern="1200" cap="none" spc="0" normalizeH="0" baseline="0" noProof="0" dirty="0">
                <a:ln>
                  <a:noFill/>
                </a:ln>
                <a:solidFill>
                  <a:prstClr val="black"/>
                </a:solidFill>
                <a:effectLst/>
                <a:uLnTx/>
                <a:uFillTx/>
                <a:latin typeface="Avenir Book" panose="02000503020000020003"/>
                <a:ea typeface="+mn-ea"/>
                <a:cs typeface="+mn-cs"/>
              </a:rPr>
              <a:t>)</a:t>
            </a:r>
          </a:p>
        </p:txBody>
      </p:sp>
      <p:sp>
        <p:nvSpPr>
          <p:cNvPr id="20" name="TextBox 19">
            <a:extLst>
              <a:ext uri="{FF2B5EF4-FFF2-40B4-BE49-F238E27FC236}">
                <a16:creationId xmlns:a16="http://schemas.microsoft.com/office/drawing/2014/main" id="{A4AFA77B-E428-3F8A-DE6F-25CE198D4A28}"/>
              </a:ext>
            </a:extLst>
          </p:cNvPr>
          <p:cNvSpPr txBox="1"/>
          <p:nvPr/>
        </p:nvSpPr>
        <p:spPr>
          <a:xfrm>
            <a:off x="6388008" y="3627989"/>
            <a:ext cx="4455042" cy="414661"/>
          </a:xfrm>
          <a:prstGeom prst="rect">
            <a:avLst/>
          </a:prstGeom>
        </p:spPr>
        <p:txBody>
          <a:bodyPr vert="horz"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Avenir Book" panose="02000503020000020003"/>
                <a:ea typeface="+mn-ea"/>
                <a:cs typeface="+mn-cs"/>
              </a:rPr>
              <a:t>What could SCC and partners do differently?</a:t>
            </a:r>
          </a:p>
        </p:txBody>
      </p:sp>
      <p:sp>
        <p:nvSpPr>
          <p:cNvPr id="21" name="TextBox 20">
            <a:extLst>
              <a:ext uri="{FF2B5EF4-FFF2-40B4-BE49-F238E27FC236}">
                <a16:creationId xmlns:a16="http://schemas.microsoft.com/office/drawing/2014/main" id="{D89121CF-D562-65C1-3B8E-2A72AFB60E8F}"/>
              </a:ext>
            </a:extLst>
          </p:cNvPr>
          <p:cNvSpPr txBox="1"/>
          <p:nvPr/>
        </p:nvSpPr>
        <p:spPr>
          <a:xfrm>
            <a:off x="6512442" y="4444577"/>
            <a:ext cx="4275806"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800"/>
              </a:spcAft>
              <a:buClrTx/>
              <a:buSzPts val="1200"/>
              <a:buFontTx/>
              <a:buNone/>
              <a:tabLst/>
              <a:defRPr/>
            </a:pPr>
            <a:r>
              <a:rPr kumimoji="0" lang="en-GB" altLang="en-US" sz="2400" b="1" i="0" u="none" strike="noStrike" kern="1200" cap="none" spc="0" normalizeH="0" baseline="0" noProof="0" dirty="0">
                <a:ln>
                  <a:noFill/>
                </a:ln>
                <a:solidFill>
                  <a:prstClr val="black">
                    <a:lumMod val="75000"/>
                    <a:lumOff val="25000"/>
                  </a:prstClr>
                </a:solidFill>
                <a:effectLst/>
                <a:uLnTx/>
                <a:uFillTx/>
                <a:latin typeface="Avenir Book" panose="02000503020000020003"/>
                <a:ea typeface="+mn-ea"/>
                <a:cs typeface="+mn-cs"/>
              </a:rPr>
              <a:t>30%</a:t>
            </a:r>
            <a:r>
              <a:rPr kumimoji="0" lang="en-GB" altLang="en-US" sz="2400" b="0" i="0" u="none" strike="noStrike" kern="1200" cap="none" spc="0" normalizeH="0" baseline="0" noProof="0" dirty="0">
                <a:ln>
                  <a:noFill/>
                </a:ln>
                <a:solidFill>
                  <a:prstClr val="black">
                    <a:lumMod val="75000"/>
                    <a:lumOff val="25000"/>
                  </a:prstClr>
                </a:solidFill>
                <a:effectLst/>
                <a:uLnTx/>
                <a:uFillTx/>
                <a:latin typeface="Avenir Book" panose="02000503020000020003"/>
                <a:ea typeface="+mn-ea"/>
                <a:cs typeface="+mn-cs"/>
              </a:rPr>
              <a:t> of answers stated </a:t>
            </a:r>
            <a:r>
              <a:rPr kumimoji="0" lang="en-GB" altLang="en-US" sz="2400" b="0" i="1" u="none" strike="noStrike" kern="1200" cap="none" spc="0" normalizeH="0" baseline="0" noProof="0" dirty="0">
                <a:ln>
                  <a:noFill/>
                </a:ln>
                <a:solidFill>
                  <a:prstClr val="black">
                    <a:lumMod val="75000"/>
                    <a:lumOff val="25000"/>
                  </a:prstClr>
                </a:solidFill>
                <a:effectLst/>
                <a:uLnTx/>
                <a:uFillTx/>
                <a:latin typeface="Avenir Book" panose="02000503020000020003"/>
                <a:ea typeface="+mn-ea"/>
                <a:cs typeface="+mn-cs"/>
              </a:rPr>
              <a:t>‘better information, advice, or communication’</a:t>
            </a:r>
            <a:r>
              <a:rPr kumimoji="0" lang="en-GB" altLang="en-US" sz="2400" b="0" i="0" u="none" strike="noStrike" kern="1200" cap="none" spc="0" normalizeH="0" baseline="0" noProof="0" dirty="0">
                <a:ln>
                  <a:noFill/>
                </a:ln>
                <a:solidFill>
                  <a:prstClr val="black">
                    <a:lumMod val="75000"/>
                    <a:lumOff val="25000"/>
                  </a:prstClr>
                </a:solidFill>
                <a:effectLst/>
                <a:uLnTx/>
                <a:uFillTx/>
                <a:latin typeface="Avenir Book" panose="02000503020000020003"/>
                <a:ea typeface="+mn-ea"/>
                <a:cs typeface="+mn-cs"/>
              </a:rPr>
              <a:t>.</a:t>
            </a:r>
            <a:endParaRPr kumimoji="0" lang="en-GB" altLang="en-US" sz="2400" b="0" i="0" u="none" strike="noStrike" kern="1200" cap="none" spc="0" normalizeH="0" baseline="0" noProof="0" dirty="0">
              <a:ln>
                <a:noFill/>
              </a:ln>
              <a:solidFill>
                <a:srgbClr val="3F3F3F"/>
              </a:solidFill>
              <a:effectLst/>
              <a:uLnTx/>
              <a:uFillTx/>
              <a:latin typeface="Avenir Book" panose="02000503020000020003"/>
              <a:ea typeface="+mn-ea"/>
              <a:cs typeface="+mn-cs"/>
            </a:endParaRPr>
          </a:p>
        </p:txBody>
      </p:sp>
    </p:spTree>
    <p:extLst>
      <p:ext uri="{BB962C8B-B14F-4D97-AF65-F5344CB8AC3E}">
        <p14:creationId xmlns:p14="http://schemas.microsoft.com/office/powerpoint/2010/main" val="2816571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9764-D73F-3029-978B-9BE0A1808794}"/>
              </a:ext>
            </a:extLst>
          </p:cNvPr>
          <p:cNvSpPr>
            <a:spLocks noGrp="1"/>
          </p:cNvSpPr>
          <p:nvPr>
            <p:ph type="ctrTitle"/>
          </p:nvPr>
        </p:nvSpPr>
        <p:spPr>
          <a:xfrm>
            <a:off x="418999" y="1078860"/>
            <a:ext cx="10514012" cy="614260"/>
          </a:xfrm>
        </p:spPr>
        <p:txBody>
          <a:bodyPr/>
          <a:lstStyle/>
          <a:p>
            <a:r>
              <a:rPr lang="en-GB" dirty="0">
                <a:solidFill>
                  <a:schemeClr val="tx1"/>
                </a:solidFill>
              </a:rPr>
              <a:t>Big ideas – making your community the best</a:t>
            </a:r>
          </a:p>
        </p:txBody>
      </p:sp>
      <p:sp>
        <p:nvSpPr>
          <p:cNvPr id="3" name="Text Placeholder 2">
            <a:extLst>
              <a:ext uri="{FF2B5EF4-FFF2-40B4-BE49-F238E27FC236}">
                <a16:creationId xmlns:a16="http://schemas.microsoft.com/office/drawing/2014/main" id="{9C08DDFB-A370-B40C-9ED2-425AB6FE8E6F}"/>
              </a:ext>
            </a:extLst>
          </p:cNvPr>
          <p:cNvSpPr>
            <a:spLocks noGrp="1"/>
          </p:cNvSpPr>
          <p:nvPr>
            <p:ph type="body" sz="half" idx="2"/>
          </p:nvPr>
        </p:nvSpPr>
        <p:spPr>
          <a:xfrm>
            <a:off x="418998" y="1781929"/>
            <a:ext cx="10514011" cy="3811588"/>
          </a:xfrm>
        </p:spPr>
        <p:txBody>
          <a:bodyPr>
            <a:normAutofit/>
          </a:bodyPr>
          <a:lstStyle/>
          <a:p>
            <a:pPr marR="0" lvl="0" algn="l" defTabSz="914400" rtl="0" eaLnBrk="0" fontAlgn="base" latinLnBrk="0" hangingPunct="0">
              <a:lnSpc>
                <a:spcPct val="100000"/>
              </a:lnSpc>
              <a:spcBef>
                <a:spcPct val="0"/>
              </a:spcBef>
              <a:spcAft>
                <a:spcPts val="800"/>
              </a:spcAft>
              <a:buClrTx/>
              <a:buSzPts val="1200"/>
              <a:tabLst/>
            </a:pPr>
            <a:r>
              <a:rPr kumimoji="0" lang="en-GB" altLang="en-US" sz="2800" b="0" i="0" u="none" strike="noStrike" cap="none" normalizeH="0" baseline="0" dirty="0">
                <a:ln>
                  <a:noFill/>
                </a:ln>
                <a:solidFill>
                  <a:schemeClr val="tx1"/>
                </a:solidFill>
                <a:effectLst/>
                <a:ea typeface="Verdana" panose="020B0604030504040204" pitchFamily="34" charset="0"/>
              </a:rPr>
              <a:t>Summary:</a:t>
            </a:r>
          </a:p>
          <a:p>
            <a:pPr marL="285750" marR="0" lvl="0" indent="-285750" algn="l" defTabSz="914400" rtl="0" eaLnBrk="0" fontAlgn="base" latinLnBrk="0" hangingPunct="0">
              <a:lnSpc>
                <a:spcPct val="100000"/>
              </a:lnSpc>
              <a:spcBef>
                <a:spcPct val="0"/>
              </a:spcBef>
              <a:spcAft>
                <a:spcPts val="800"/>
              </a:spcAft>
              <a:buClrTx/>
              <a:buSzPts val="1200"/>
              <a:buFont typeface="Arial" panose="020B0604020202020204" pitchFamily="34" charset="0"/>
              <a:buChar char="•"/>
              <a:tabLst/>
            </a:pPr>
            <a:r>
              <a:rPr kumimoji="0" lang="en-GB" altLang="en-US" sz="2800" b="0" i="0" u="none" strike="noStrike" cap="none" normalizeH="0" baseline="0" dirty="0">
                <a:ln>
                  <a:noFill/>
                </a:ln>
                <a:solidFill>
                  <a:schemeClr val="tx1"/>
                </a:solidFill>
                <a:effectLst/>
                <a:ea typeface="Verdana" panose="020B0604030504040204" pitchFamily="34" charset="0"/>
              </a:rPr>
              <a:t>A total of 842 free text responses were provided and summarised into themes.  </a:t>
            </a:r>
          </a:p>
          <a:p>
            <a:pPr marL="285750" marR="0" lvl="0" indent="-285750" algn="l" defTabSz="914400" rtl="0" eaLnBrk="0" fontAlgn="base" latinLnBrk="0" hangingPunct="0">
              <a:lnSpc>
                <a:spcPct val="100000"/>
              </a:lnSpc>
              <a:spcBef>
                <a:spcPct val="0"/>
              </a:spcBef>
              <a:spcAft>
                <a:spcPts val="800"/>
              </a:spcAft>
              <a:buClrTx/>
              <a:buSzPts val="1200"/>
              <a:buFont typeface="Arial" panose="020B0604020202020204" pitchFamily="34" charset="0"/>
              <a:buChar char="•"/>
              <a:tabLst/>
            </a:pPr>
            <a:r>
              <a:rPr lang="en-GB" altLang="en-US" sz="2800" dirty="0">
                <a:solidFill>
                  <a:schemeClr val="tx1"/>
                </a:solidFill>
                <a:ea typeface="Verdana" panose="020B0604030504040204" pitchFamily="34" charset="0"/>
              </a:rPr>
              <a:t>The largest number of residents wanted more events and activities, working together, listening (on behalf of the council) and devolution of decision making. </a:t>
            </a:r>
          </a:p>
          <a:p>
            <a:pPr marL="285750" indent="-285750" eaLnBrk="0" fontAlgn="base" hangingPunct="0">
              <a:spcBef>
                <a:spcPct val="0"/>
              </a:spcBef>
              <a:spcAft>
                <a:spcPts val="800"/>
              </a:spcAft>
              <a:buSzPts val="1200"/>
              <a:buFont typeface="Arial" panose="020B0604020202020204" pitchFamily="34" charset="0"/>
              <a:buChar char="•"/>
            </a:pPr>
            <a:r>
              <a:rPr kumimoji="0" lang="en-GB" altLang="en-US" sz="2800" b="0" i="0" u="none" strike="noStrike" cap="none" normalizeH="0" baseline="0" dirty="0">
                <a:ln>
                  <a:noFill/>
                </a:ln>
                <a:solidFill>
                  <a:schemeClr val="tx1"/>
                </a:solidFill>
                <a:effectLst/>
                <a:ea typeface="Verdana" panose="020B0604030504040204" pitchFamily="34" charset="0"/>
              </a:rPr>
              <a:t>There were also 174 (19%) of the responses that referred to personal, or specific actions. </a:t>
            </a:r>
          </a:p>
          <a:p>
            <a:endParaRPr lang="en-GB" sz="2000" dirty="0"/>
          </a:p>
        </p:txBody>
      </p:sp>
      <p:sp>
        <p:nvSpPr>
          <p:cNvPr id="5" name="Slide Number Placeholder 4">
            <a:extLst>
              <a:ext uri="{FF2B5EF4-FFF2-40B4-BE49-F238E27FC236}">
                <a16:creationId xmlns:a16="http://schemas.microsoft.com/office/drawing/2014/main" id="{D7A3FAAB-FF88-BCB9-C5D7-FE8ECBD63B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2543128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B9764-D73F-3029-978B-9BE0A1808794}"/>
              </a:ext>
            </a:extLst>
          </p:cNvPr>
          <p:cNvSpPr>
            <a:spLocks noGrp="1"/>
          </p:cNvSpPr>
          <p:nvPr>
            <p:ph type="ctrTitle"/>
          </p:nvPr>
        </p:nvSpPr>
        <p:spPr>
          <a:xfrm>
            <a:off x="418999" y="1078860"/>
            <a:ext cx="10514012" cy="614260"/>
          </a:xfrm>
        </p:spPr>
        <p:txBody>
          <a:bodyPr/>
          <a:lstStyle/>
          <a:p>
            <a:r>
              <a:rPr lang="en-GB" dirty="0">
                <a:solidFill>
                  <a:schemeClr val="tx1"/>
                </a:solidFill>
              </a:rPr>
              <a:t>Partner engagement</a:t>
            </a:r>
          </a:p>
        </p:txBody>
      </p:sp>
      <p:sp>
        <p:nvSpPr>
          <p:cNvPr id="3" name="Text Placeholder 2">
            <a:extLst>
              <a:ext uri="{FF2B5EF4-FFF2-40B4-BE49-F238E27FC236}">
                <a16:creationId xmlns:a16="http://schemas.microsoft.com/office/drawing/2014/main" id="{9C08DDFB-A370-B40C-9ED2-425AB6FE8E6F}"/>
              </a:ext>
            </a:extLst>
          </p:cNvPr>
          <p:cNvSpPr>
            <a:spLocks noGrp="1"/>
          </p:cNvSpPr>
          <p:nvPr>
            <p:ph type="body" sz="half" idx="2"/>
          </p:nvPr>
        </p:nvSpPr>
        <p:spPr>
          <a:xfrm>
            <a:off x="418997" y="1811425"/>
            <a:ext cx="10514011" cy="4245245"/>
          </a:xfrm>
        </p:spPr>
        <p:txBody>
          <a:bodyPr>
            <a:normAutofit lnSpcReduction="10000"/>
          </a:bodyPr>
          <a:lstStyle/>
          <a:p>
            <a:pPr marL="285750" marR="0" lvl="0" indent="-285750" algn="l" defTabSz="914400" rtl="0" eaLnBrk="0" fontAlgn="base" latinLnBrk="0" hangingPunct="0">
              <a:lnSpc>
                <a:spcPct val="100000"/>
              </a:lnSpc>
              <a:spcBef>
                <a:spcPct val="0"/>
              </a:spcBef>
              <a:spcAft>
                <a:spcPts val="800"/>
              </a:spcAft>
              <a:buClrTx/>
              <a:buSzPts val="1200"/>
              <a:buFont typeface="Arial" panose="020B0604020202020204" pitchFamily="34" charset="0"/>
              <a:buChar char="•"/>
              <a:tabLst/>
            </a:pPr>
            <a:r>
              <a:rPr kumimoji="0" lang="en-GB" altLang="en-US" sz="2800" b="0" i="0" u="none" strike="noStrike" cap="none" normalizeH="0" baseline="0" dirty="0">
                <a:ln>
                  <a:noFill/>
                </a:ln>
                <a:solidFill>
                  <a:schemeClr val="tx1"/>
                </a:solidFill>
                <a:effectLst/>
                <a:ea typeface="Verdana" panose="020B0604030504040204" pitchFamily="34" charset="0"/>
              </a:rPr>
              <a:t>96 responses to partner survey, including District, Borough and Parish Councils, statutory partners and VCSE organisations.  </a:t>
            </a:r>
          </a:p>
          <a:p>
            <a:pPr marL="285750" marR="0" lvl="0" indent="-285750" algn="l" defTabSz="914400" rtl="0" eaLnBrk="0" fontAlgn="base" latinLnBrk="0" hangingPunct="0">
              <a:lnSpc>
                <a:spcPct val="100000"/>
              </a:lnSpc>
              <a:spcBef>
                <a:spcPct val="0"/>
              </a:spcBef>
              <a:spcAft>
                <a:spcPts val="800"/>
              </a:spcAft>
              <a:buClrTx/>
              <a:buSzPts val="1200"/>
              <a:buFont typeface="Arial" panose="020B0604020202020204" pitchFamily="34" charset="0"/>
              <a:buChar char="•"/>
              <a:tabLst/>
            </a:pPr>
            <a:r>
              <a:rPr kumimoji="0" lang="en-GB" altLang="en-US" sz="2800" b="0" i="0" u="none" strike="noStrike" cap="none" normalizeH="0" baseline="0" dirty="0">
                <a:ln>
                  <a:noFill/>
                </a:ln>
                <a:solidFill>
                  <a:schemeClr val="tx1"/>
                </a:solidFill>
                <a:effectLst/>
                <a:ea typeface="Verdana" panose="020B0604030504040204" pitchFamily="34" charset="0"/>
              </a:rPr>
              <a:t>Main benefits of working in a community-focused way included tailored support to address community needs, identifying local assets and bringing people together locally.</a:t>
            </a:r>
          </a:p>
          <a:p>
            <a:pPr marL="285750" marR="0" lvl="0" indent="-285750" algn="l" defTabSz="914400" rtl="0" eaLnBrk="0" fontAlgn="base" latinLnBrk="0" hangingPunct="0">
              <a:lnSpc>
                <a:spcPct val="100000"/>
              </a:lnSpc>
              <a:spcBef>
                <a:spcPct val="0"/>
              </a:spcBef>
              <a:spcAft>
                <a:spcPts val="800"/>
              </a:spcAft>
              <a:buClrTx/>
              <a:buSzPts val="1200"/>
              <a:buFont typeface="Arial" panose="020B0604020202020204" pitchFamily="34" charset="0"/>
              <a:buChar char="•"/>
              <a:tabLst/>
            </a:pPr>
            <a:r>
              <a:rPr lang="en-GB" altLang="en-US" sz="2800" dirty="0">
                <a:solidFill>
                  <a:schemeClr val="tx1"/>
                </a:solidFill>
                <a:ea typeface="Verdana" panose="020B0604030504040204" pitchFamily="34" charset="0"/>
              </a:rPr>
              <a:t>Challenges included managing expectations, funding and public sector ‘letting go’ and listening to communities more.  </a:t>
            </a:r>
          </a:p>
          <a:p>
            <a:pPr marL="285750" indent="-285750" eaLnBrk="0" fontAlgn="base" hangingPunct="0">
              <a:spcBef>
                <a:spcPct val="0"/>
              </a:spcBef>
              <a:spcAft>
                <a:spcPts val="800"/>
              </a:spcAft>
              <a:buSzPts val="1200"/>
              <a:buFont typeface="Arial" panose="020B0604020202020204" pitchFamily="34" charset="0"/>
              <a:buChar char="•"/>
            </a:pPr>
            <a:r>
              <a:rPr kumimoji="0" lang="en-GB" altLang="en-US" sz="2800" b="0" i="0" u="none" strike="noStrike" cap="none" normalizeH="0" baseline="0" dirty="0">
                <a:ln>
                  <a:noFill/>
                </a:ln>
                <a:solidFill>
                  <a:schemeClr val="tx1"/>
                </a:solidFill>
                <a:effectLst/>
                <a:ea typeface="Verdana" panose="020B0604030504040204" pitchFamily="34" charset="0"/>
              </a:rPr>
              <a:t>Opportunities for partners to work together more closely included advertising for volunteers, engagement with communities and better communication across the partnership.</a:t>
            </a:r>
          </a:p>
          <a:p>
            <a:endParaRPr lang="en-GB" sz="2000" dirty="0"/>
          </a:p>
        </p:txBody>
      </p:sp>
      <p:sp>
        <p:nvSpPr>
          <p:cNvPr id="5" name="Slide Number Placeholder 4">
            <a:extLst>
              <a:ext uri="{FF2B5EF4-FFF2-40B4-BE49-F238E27FC236}">
                <a16:creationId xmlns:a16="http://schemas.microsoft.com/office/drawing/2014/main" id="{D7A3FAAB-FF88-BCB9-C5D7-FE8ECBD63B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55F0BC-E4B4-6141-ACA6-9E8905137EE3}" type="slidenum">
              <a:rPr kumimoji="0" lang="en-US" sz="1200" b="0" i="0" u="none" strike="noStrike" kern="1200" cap="none" spc="0" normalizeH="0" baseline="0" noProof="0" smtClean="0">
                <a:ln>
                  <a:noFill/>
                </a:ln>
                <a:solidFill>
                  <a:srgbClr val="1064A2"/>
                </a:solidFill>
                <a:effectLst/>
                <a:uLnTx/>
                <a:uFillTx/>
                <a:latin typeface="Avenir Book" panose="02000503020000020003"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064A2"/>
              </a:solidFill>
              <a:effectLst/>
              <a:uLnTx/>
              <a:uFillTx/>
              <a:latin typeface="Avenir Book" panose="02000503020000020003" pitchFamily="2" charset="0"/>
              <a:ea typeface="+mn-ea"/>
              <a:cs typeface="+mn-cs"/>
            </a:endParaRPr>
          </a:p>
        </p:txBody>
      </p:sp>
    </p:spTree>
    <p:extLst>
      <p:ext uri="{BB962C8B-B14F-4D97-AF65-F5344CB8AC3E}">
        <p14:creationId xmlns:p14="http://schemas.microsoft.com/office/powerpoint/2010/main" val="889065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2B1A-008E-393E-002F-252DD69078D6}"/>
              </a:ext>
            </a:extLst>
          </p:cNvPr>
          <p:cNvSpPr>
            <a:spLocks noGrp="1"/>
          </p:cNvSpPr>
          <p:nvPr>
            <p:ph type="ctrTitle"/>
          </p:nvPr>
        </p:nvSpPr>
        <p:spPr>
          <a:xfrm>
            <a:off x="1032231" y="1490405"/>
            <a:ext cx="8716145" cy="946151"/>
          </a:xfrm>
        </p:spPr>
        <p:txBody>
          <a:bodyPr>
            <a:noAutofit/>
          </a:bodyPr>
          <a:lstStyle/>
          <a:p>
            <a:r>
              <a:rPr lang="en-GB" dirty="0"/>
              <a:t>Draft vision, pillars and objectives</a:t>
            </a:r>
          </a:p>
        </p:txBody>
      </p:sp>
    </p:spTree>
    <p:extLst>
      <p:ext uri="{BB962C8B-B14F-4D97-AF65-F5344CB8AC3E}">
        <p14:creationId xmlns:p14="http://schemas.microsoft.com/office/powerpoint/2010/main" val="225009705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rm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110D89A0B64D34FAAA9142CEF74BAF7" ma:contentTypeVersion="15" ma:contentTypeDescription="Create a new document." ma:contentTypeScope="" ma:versionID="5476799c81de20ddba85add6e3047380">
  <xsd:schema xmlns:xsd="http://www.w3.org/2001/XMLSchema" xmlns:xs="http://www.w3.org/2001/XMLSchema" xmlns:p="http://schemas.microsoft.com/office/2006/metadata/properties" xmlns:ns3="7f76d830-d09e-4c16-9d69-8ddefdfb5064" xmlns:ns4="a53915b4-69c6-4c7f-9d69-f69796e4f310" targetNamespace="http://schemas.microsoft.com/office/2006/metadata/properties" ma:root="true" ma:fieldsID="fc402d7d3d52a65925f3c0905c777eb9" ns3:_="" ns4:_="">
    <xsd:import namespace="7f76d830-d09e-4c16-9d69-8ddefdfb5064"/>
    <xsd:import namespace="a53915b4-69c6-4c7f-9d69-f69796e4f31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_activity" minOccurs="0"/>
                <xsd:element ref="ns3:MediaServiceDateTaken" minOccurs="0"/>
                <xsd:element ref="ns3:MediaServiceObjectDetectorVersions" minOccurs="0"/>
                <xsd:element ref="ns3:MediaLengthInSecond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6d830-d09e-4c16-9d69-8ddefdfb50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3915b4-69c6-4c7f-9d69-f69796e4f31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f76d830-d09e-4c16-9d69-8ddefdfb5064" xsi:nil="true"/>
  </documentManagement>
</p:properties>
</file>

<file path=customXml/itemProps1.xml><?xml version="1.0" encoding="utf-8"?>
<ds:datastoreItem xmlns:ds="http://schemas.openxmlformats.org/officeDocument/2006/customXml" ds:itemID="{1858F911-2BEE-44F9-90F2-E4F9F4CC8DB1}">
  <ds:schemaRefs>
    <ds:schemaRef ds:uri="http://schemas.microsoft.com/sharepoint/v3/contenttype/forms"/>
  </ds:schemaRefs>
</ds:datastoreItem>
</file>

<file path=customXml/itemProps2.xml><?xml version="1.0" encoding="utf-8"?>
<ds:datastoreItem xmlns:ds="http://schemas.openxmlformats.org/officeDocument/2006/customXml" ds:itemID="{327DE05C-6C20-49AF-AE37-74D63F84A0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76d830-d09e-4c16-9d69-8ddefdfb5064"/>
    <ds:schemaRef ds:uri="a53915b4-69c6-4c7f-9d69-f69796e4f3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45C07-A334-4E24-A919-8F2B1557F363}">
  <ds:schemaRefs>
    <ds:schemaRef ds:uri="http://purl.org/dc/terms/"/>
    <ds:schemaRef ds:uri="http://purl.org/dc/elements/1.1/"/>
    <ds:schemaRef ds:uri="http://schemas.microsoft.com/office/2006/metadata/properties"/>
    <ds:schemaRef ds:uri="http://schemas.microsoft.com/office/2006/documentManagement/types"/>
    <ds:schemaRef ds:uri="7f76d830-d09e-4c16-9d69-8ddefdfb5064"/>
    <ds:schemaRef ds:uri="http://purl.org/dc/dcmitype/"/>
    <ds:schemaRef ds:uri="a53915b4-69c6-4c7f-9d69-f69796e4f310"/>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8666</TotalTime>
  <Words>1059</Words>
  <Application>Microsoft Office PowerPoint</Application>
  <PresentationFormat>Widescreen</PresentationFormat>
  <Paragraphs>118</Paragraphs>
  <Slides>18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Avenir</vt:lpstr>
      <vt:lpstr>Avenir Black</vt:lpstr>
      <vt:lpstr>Avenir Book</vt:lpstr>
      <vt:lpstr>Avenir Heavy</vt:lpstr>
      <vt:lpstr>Avenir Medium</vt:lpstr>
      <vt:lpstr>Calibri</vt:lpstr>
      <vt:lpstr>System Font Regular</vt:lpstr>
      <vt:lpstr>Verdana</vt:lpstr>
      <vt:lpstr>1_Office Theme</vt:lpstr>
      <vt:lpstr>Developing a Communities Strategy for Staffordshire </vt:lpstr>
      <vt:lpstr>Introduction and context</vt:lpstr>
      <vt:lpstr>Background to engagement</vt:lpstr>
      <vt:lpstr>Findings</vt:lpstr>
      <vt:lpstr>PowerPoint Presentation</vt:lpstr>
      <vt:lpstr>PowerPoint Presentation</vt:lpstr>
      <vt:lpstr>Big ideas – making your community the best</vt:lpstr>
      <vt:lpstr>Partner engagement</vt:lpstr>
      <vt:lpstr>Draft vision, pillars and objectives</vt:lpstr>
      <vt:lpstr>Draft vision statement</vt:lpstr>
      <vt:lpstr>Draft Pillars and Objectives</vt:lpstr>
      <vt:lpstr>Draft Pillars and Objectives</vt:lpstr>
      <vt:lpstr>Draft Pillars and Objectives</vt:lpstr>
      <vt:lpstr>Discussion</vt:lpstr>
      <vt:lpstr>Discussion questions</vt:lpstr>
      <vt:lpstr>Next steps</vt:lpstr>
      <vt:lpstr>Next steps</vt:lpstr>
      <vt:lpstr>Thank you </vt:lpstr>
    </vt:vector>
  </TitlesOfParts>
  <Company>Staffordshire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Cartman-Frost, Finn (Corporate)</dc:creator>
  <cp:lastModifiedBy>Barker, Peter (Corporate)</cp:lastModifiedBy>
  <cp:revision>55</cp:revision>
  <dcterms:created xsi:type="dcterms:W3CDTF">2023-11-02T13:37:18Z</dcterms:created>
  <dcterms:modified xsi:type="dcterms:W3CDTF">2024-08-23T15:31:06Z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0x0101007110D89A0B64D34FAAA9142CEF74BAF7</vt:lpwstr>
  </property>
</Properties>
</file>